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90" r:id="rId2"/>
    <p:sldId id="257" r:id="rId3"/>
    <p:sldId id="259" r:id="rId4"/>
    <p:sldId id="260" r:id="rId5"/>
    <p:sldId id="261" r:id="rId6"/>
    <p:sldId id="262" r:id="rId7"/>
    <p:sldId id="263" r:id="rId8"/>
    <p:sldId id="32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8" r:id="rId20"/>
    <p:sldId id="327" r:id="rId21"/>
    <p:sldId id="330" r:id="rId22"/>
    <p:sldId id="279" r:id="rId23"/>
    <p:sldId id="328" r:id="rId24"/>
    <p:sldId id="32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4UbdJTatipzMacOo2Vvgsod0t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EF2600-8B21-4DB8-97D8-8FB69BAE74B6}">
  <a:tblStyle styleId="{2AEF2600-8B21-4DB8-97D8-8FB69BAE74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2"/>
          </p:nvPr>
        </p:nvSpPr>
        <p:spPr>
          <a:xfrm>
            <a:off x="4918075" y="1905000"/>
            <a:ext cx="3927475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3"/>
          </p:nvPr>
        </p:nvSpPr>
        <p:spPr>
          <a:xfrm>
            <a:off x="4918075" y="4076700"/>
            <a:ext cx="3927475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swelland/Anth469A%20Website/asia_east_sm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38.gif"/><Relationship Id="rId7" Type="http://schemas.openxmlformats.org/officeDocument/2006/relationships/slide" Target="slide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slide" Target="slide26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0C90441E-3B84-451D-9AB9-F200747E3A66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0"/>
            <a:ext cx="8877300" cy="6858000"/>
            <a:chOff x="43" y="199"/>
            <a:chExt cx="5592" cy="3906"/>
          </a:xfrm>
        </p:grpSpPr>
        <p:sp>
          <p:nvSpPr>
            <p:cNvPr id="4144" name="Line 3">
              <a:extLst>
                <a:ext uri="{FF2B5EF4-FFF2-40B4-BE49-F238E27FC236}">
                  <a16:creationId xmlns:a16="http://schemas.microsoft.com/office/drawing/2014/main" id="{461D3730-6188-4751-9F4B-D8A87E530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">
              <a:extLst>
                <a:ext uri="{FF2B5EF4-FFF2-40B4-BE49-F238E27FC236}">
                  <a16:creationId xmlns:a16="http://schemas.microsoft.com/office/drawing/2014/main" id="{E0396F12-AC09-4E04-BF8A-EC1FD860F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">
              <a:extLst>
                <a:ext uri="{FF2B5EF4-FFF2-40B4-BE49-F238E27FC236}">
                  <a16:creationId xmlns:a16="http://schemas.microsoft.com/office/drawing/2014/main" id="{3D9235FF-B71C-4259-82FC-DC72C5840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6">
              <a:extLst>
                <a:ext uri="{FF2B5EF4-FFF2-40B4-BE49-F238E27FC236}">
                  <a16:creationId xmlns:a16="http://schemas.microsoft.com/office/drawing/2014/main" id="{DD522EC1-7EE1-4B0A-B853-6FDF9D4F2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7">
              <a:extLst>
                <a:ext uri="{FF2B5EF4-FFF2-40B4-BE49-F238E27FC236}">
                  <a16:creationId xmlns:a16="http://schemas.microsoft.com/office/drawing/2014/main" id="{555F600B-BD01-4D14-9D4C-299E9B3D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8">
              <a:extLst>
                <a:ext uri="{FF2B5EF4-FFF2-40B4-BE49-F238E27FC236}">
                  <a16:creationId xmlns:a16="http://schemas.microsoft.com/office/drawing/2014/main" id="{FCE6E768-C3AC-433B-A4AE-D76E72B1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9">
              <a:extLst>
                <a:ext uri="{FF2B5EF4-FFF2-40B4-BE49-F238E27FC236}">
                  <a16:creationId xmlns:a16="http://schemas.microsoft.com/office/drawing/2014/main" id="{FBA7B873-5DEB-4830-A580-46B824A73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10">
              <a:extLst>
                <a:ext uri="{FF2B5EF4-FFF2-40B4-BE49-F238E27FC236}">
                  <a16:creationId xmlns:a16="http://schemas.microsoft.com/office/drawing/2014/main" id="{ADD2E90F-297F-401E-B26C-363D0859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11">
              <a:extLst>
                <a:ext uri="{FF2B5EF4-FFF2-40B4-BE49-F238E27FC236}">
                  <a16:creationId xmlns:a16="http://schemas.microsoft.com/office/drawing/2014/main" id="{D6A731CD-E9D8-4C5D-AD5E-3FAF2966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12">
              <a:extLst>
                <a:ext uri="{FF2B5EF4-FFF2-40B4-BE49-F238E27FC236}">
                  <a16:creationId xmlns:a16="http://schemas.microsoft.com/office/drawing/2014/main" id="{1865F64C-6078-44A8-BF9B-233E3A1C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13">
              <a:extLst>
                <a:ext uri="{FF2B5EF4-FFF2-40B4-BE49-F238E27FC236}">
                  <a16:creationId xmlns:a16="http://schemas.microsoft.com/office/drawing/2014/main" id="{B86DE951-1C4D-4DFF-9A9E-13BB36944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14">
              <a:extLst>
                <a:ext uri="{FF2B5EF4-FFF2-40B4-BE49-F238E27FC236}">
                  <a16:creationId xmlns:a16="http://schemas.microsoft.com/office/drawing/2014/main" id="{85515306-65D2-4BF5-BF18-5066BC2A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15">
              <a:extLst>
                <a:ext uri="{FF2B5EF4-FFF2-40B4-BE49-F238E27FC236}">
                  <a16:creationId xmlns:a16="http://schemas.microsoft.com/office/drawing/2014/main" id="{98F078F7-1EBE-4905-BD0B-C2114B3A4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16">
              <a:extLst>
                <a:ext uri="{FF2B5EF4-FFF2-40B4-BE49-F238E27FC236}">
                  <a16:creationId xmlns:a16="http://schemas.microsoft.com/office/drawing/2014/main" id="{6F3D5781-93B8-44F2-A9D8-DE05E2012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17">
              <a:extLst>
                <a:ext uri="{FF2B5EF4-FFF2-40B4-BE49-F238E27FC236}">
                  <a16:creationId xmlns:a16="http://schemas.microsoft.com/office/drawing/2014/main" id="{3F1A350C-D3C3-4B7C-9ADE-7EEBC7346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18">
              <a:extLst>
                <a:ext uri="{FF2B5EF4-FFF2-40B4-BE49-F238E27FC236}">
                  <a16:creationId xmlns:a16="http://schemas.microsoft.com/office/drawing/2014/main" id="{37BAB675-C8A2-482B-91A0-5C05F93B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19">
              <a:extLst>
                <a:ext uri="{FF2B5EF4-FFF2-40B4-BE49-F238E27FC236}">
                  <a16:creationId xmlns:a16="http://schemas.microsoft.com/office/drawing/2014/main" id="{C441A703-FB52-4DDB-84DE-2705B8DA5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20">
              <a:extLst>
                <a:ext uri="{FF2B5EF4-FFF2-40B4-BE49-F238E27FC236}">
                  <a16:creationId xmlns:a16="http://schemas.microsoft.com/office/drawing/2014/main" id="{F62E2440-DE4A-4B4C-B641-DED26347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21">
              <a:extLst>
                <a:ext uri="{FF2B5EF4-FFF2-40B4-BE49-F238E27FC236}">
                  <a16:creationId xmlns:a16="http://schemas.microsoft.com/office/drawing/2014/main" id="{3111560B-F619-4AA4-B3A0-A4B100BE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22">
              <a:extLst>
                <a:ext uri="{FF2B5EF4-FFF2-40B4-BE49-F238E27FC236}">
                  <a16:creationId xmlns:a16="http://schemas.microsoft.com/office/drawing/2014/main" id="{E61BF3AB-613D-4704-8E1C-AD5087130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23">
              <a:extLst>
                <a:ext uri="{FF2B5EF4-FFF2-40B4-BE49-F238E27FC236}">
                  <a16:creationId xmlns:a16="http://schemas.microsoft.com/office/drawing/2014/main" id="{D36457AB-2882-43BC-9C0E-09285DB8B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24">
              <a:extLst>
                <a:ext uri="{FF2B5EF4-FFF2-40B4-BE49-F238E27FC236}">
                  <a16:creationId xmlns:a16="http://schemas.microsoft.com/office/drawing/2014/main" id="{24740FE0-DA60-4EB2-AEE5-F87204F0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25">
              <a:extLst>
                <a:ext uri="{FF2B5EF4-FFF2-40B4-BE49-F238E27FC236}">
                  <a16:creationId xmlns:a16="http://schemas.microsoft.com/office/drawing/2014/main" id="{9830DDF4-8028-475A-A8F8-A03D7AADC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26">
              <a:extLst>
                <a:ext uri="{FF2B5EF4-FFF2-40B4-BE49-F238E27FC236}">
                  <a16:creationId xmlns:a16="http://schemas.microsoft.com/office/drawing/2014/main" id="{43EB9727-B9A7-470C-B1D5-F565B4E0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27">
              <a:extLst>
                <a:ext uri="{FF2B5EF4-FFF2-40B4-BE49-F238E27FC236}">
                  <a16:creationId xmlns:a16="http://schemas.microsoft.com/office/drawing/2014/main" id="{A960635D-9A15-4156-B0B3-0C450CA3B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28">
              <a:extLst>
                <a:ext uri="{FF2B5EF4-FFF2-40B4-BE49-F238E27FC236}">
                  <a16:creationId xmlns:a16="http://schemas.microsoft.com/office/drawing/2014/main" id="{738CFF4B-AA95-4F40-86F9-08B8FACEF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29">
              <a:extLst>
                <a:ext uri="{FF2B5EF4-FFF2-40B4-BE49-F238E27FC236}">
                  <a16:creationId xmlns:a16="http://schemas.microsoft.com/office/drawing/2014/main" id="{51E7400D-E97B-485E-8A7C-AD18467D6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30">
              <a:extLst>
                <a:ext uri="{FF2B5EF4-FFF2-40B4-BE49-F238E27FC236}">
                  <a16:creationId xmlns:a16="http://schemas.microsoft.com/office/drawing/2014/main" id="{57F029CE-756F-4424-82B9-0A6881DFB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31">
              <a:extLst>
                <a:ext uri="{FF2B5EF4-FFF2-40B4-BE49-F238E27FC236}">
                  <a16:creationId xmlns:a16="http://schemas.microsoft.com/office/drawing/2014/main" id="{731A0B6E-7310-4B03-940D-5A86F3251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32">
              <a:extLst>
                <a:ext uri="{FF2B5EF4-FFF2-40B4-BE49-F238E27FC236}">
                  <a16:creationId xmlns:a16="http://schemas.microsoft.com/office/drawing/2014/main" id="{F7E05CCA-2FD0-44D0-A260-E636BC72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33">
              <a:extLst>
                <a:ext uri="{FF2B5EF4-FFF2-40B4-BE49-F238E27FC236}">
                  <a16:creationId xmlns:a16="http://schemas.microsoft.com/office/drawing/2014/main" id="{29AC3355-BDBF-4B43-A432-F7B4F083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34">
              <a:extLst>
                <a:ext uri="{FF2B5EF4-FFF2-40B4-BE49-F238E27FC236}">
                  <a16:creationId xmlns:a16="http://schemas.microsoft.com/office/drawing/2014/main" id="{65796B5E-8DAB-4DF6-876B-58147E996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35">
              <a:extLst>
                <a:ext uri="{FF2B5EF4-FFF2-40B4-BE49-F238E27FC236}">
                  <a16:creationId xmlns:a16="http://schemas.microsoft.com/office/drawing/2014/main" id="{04B25BDF-C6AB-4899-AB00-7E179C70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36">
              <a:extLst>
                <a:ext uri="{FF2B5EF4-FFF2-40B4-BE49-F238E27FC236}">
                  <a16:creationId xmlns:a16="http://schemas.microsoft.com/office/drawing/2014/main" id="{2CD458E5-02BD-4EBF-A9A1-A7A6194F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37">
              <a:extLst>
                <a:ext uri="{FF2B5EF4-FFF2-40B4-BE49-F238E27FC236}">
                  <a16:creationId xmlns:a16="http://schemas.microsoft.com/office/drawing/2014/main" id="{A9341037-BD68-4E29-AD69-7CF2EC1D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38">
              <a:extLst>
                <a:ext uri="{FF2B5EF4-FFF2-40B4-BE49-F238E27FC236}">
                  <a16:creationId xmlns:a16="http://schemas.microsoft.com/office/drawing/2014/main" id="{60C66C7D-AF3F-42DE-96E3-83ACA3A1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39">
              <a:extLst>
                <a:ext uri="{FF2B5EF4-FFF2-40B4-BE49-F238E27FC236}">
                  <a16:creationId xmlns:a16="http://schemas.microsoft.com/office/drawing/2014/main" id="{066ACAED-3CA5-4E71-9AE3-E9234515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40">
              <a:extLst>
                <a:ext uri="{FF2B5EF4-FFF2-40B4-BE49-F238E27FC236}">
                  <a16:creationId xmlns:a16="http://schemas.microsoft.com/office/drawing/2014/main" id="{E029B4A2-FA16-47D6-93B6-4F2E3D6DD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41">
              <a:extLst>
                <a:ext uri="{FF2B5EF4-FFF2-40B4-BE49-F238E27FC236}">
                  <a16:creationId xmlns:a16="http://schemas.microsoft.com/office/drawing/2014/main" id="{06A945F9-3AFD-4BDF-A69C-35937154D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42">
              <a:extLst>
                <a:ext uri="{FF2B5EF4-FFF2-40B4-BE49-F238E27FC236}">
                  <a16:creationId xmlns:a16="http://schemas.microsoft.com/office/drawing/2014/main" id="{CF6CF375-094B-4DDC-8484-13D2D82DA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43">
              <a:extLst>
                <a:ext uri="{FF2B5EF4-FFF2-40B4-BE49-F238E27FC236}">
                  <a16:creationId xmlns:a16="http://schemas.microsoft.com/office/drawing/2014/main" id="{3C51DCCF-FC0A-4521-86AD-A1ECB55A2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44">
              <a:extLst>
                <a:ext uri="{FF2B5EF4-FFF2-40B4-BE49-F238E27FC236}">
                  <a16:creationId xmlns:a16="http://schemas.microsoft.com/office/drawing/2014/main" id="{00FC6EFA-2DE4-4C5F-9377-C87E22EA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45">
              <a:extLst>
                <a:ext uri="{FF2B5EF4-FFF2-40B4-BE49-F238E27FC236}">
                  <a16:creationId xmlns:a16="http://schemas.microsoft.com/office/drawing/2014/main" id="{99C98DBD-54E9-4C06-AF06-0F8CF749D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46">
              <a:extLst>
                <a:ext uri="{FF2B5EF4-FFF2-40B4-BE49-F238E27FC236}">
                  <a16:creationId xmlns:a16="http://schemas.microsoft.com/office/drawing/2014/main" id="{8E6DE32F-61E8-489C-A0DA-729620CE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47">
              <a:extLst>
                <a:ext uri="{FF2B5EF4-FFF2-40B4-BE49-F238E27FC236}">
                  <a16:creationId xmlns:a16="http://schemas.microsoft.com/office/drawing/2014/main" id="{ED43B9C4-2D37-4BE0-A95A-7F71152F8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48">
              <a:extLst>
                <a:ext uri="{FF2B5EF4-FFF2-40B4-BE49-F238E27FC236}">
                  <a16:creationId xmlns:a16="http://schemas.microsoft.com/office/drawing/2014/main" id="{CC34B13B-0B30-4A4F-BF3A-396D449B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49">
              <a:extLst>
                <a:ext uri="{FF2B5EF4-FFF2-40B4-BE49-F238E27FC236}">
                  <a16:creationId xmlns:a16="http://schemas.microsoft.com/office/drawing/2014/main" id="{C84788CD-9363-4E06-BC1F-98BB93A7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50">
              <a:extLst>
                <a:ext uri="{FF2B5EF4-FFF2-40B4-BE49-F238E27FC236}">
                  <a16:creationId xmlns:a16="http://schemas.microsoft.com/office/drawing/2014/main" id="{FC4769BA-6C1D-42E2-A32E-0D41514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51">
              <a:extLst>
                <a:ext uri="{FF2B5EF4-FFF2-40B4-BE49-F238E27FC236}">
                  <a16:creationId xmlns:a16="http://schemas.microsoft.com/office/drawing/2014/main" id="{FC26D10A-D1FB-4ABE-B4DE-C8B2A5A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52">
              <a:extLst>
                <a:ext uri="{FF2B5EF4-FFF2-40B4-BE49-F238E27FC236}">
                  <a16:creationId xmlns:a16="http://schemas.microsoft.com/office/drawing/2014/main" id="{36AC1DC4-0F19-49C5-9865-FA1C0E74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53">
              <a:extLst>
                <a:ext uri="{FF2B5EF4-FFF2-40B4-BE49-F238E27FC236}">
                  <a16:creationId xmlns:a16="http://schemas.microsoft.com/office/drawing/2014/main" id="{9B119AA0-AE15-4783-950B-CF02B8A14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54">
              <a:extLst>
                <a:ext uri="{FF2B5EF4-FFF2-40B4-BE49-F238E27FC236}">
                  <a16:creationId xmlns:a16="http://schemas.microsoft.com/office/drawing/2014/main" id="{91E8EFBC-B3E0-4975-ADB0-6019E1BF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55">
              <a:extLst>
                <a:ext uri="{FF2B5EF4-FFF2-40B4-BE49-F238E27FC236}">
                  <a16:creationId xmlns:a16="http://schemas.microsoft.com/office/drawing/2014/main" id="{8A0BBE53-FD1E-490F-A412-7817FD1E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56">
              <a:extLst>
                <a:ext uri="{FF2B5EF4-FFF2-40B4-BE49-F238E27FC236}">
                  <a16:creationId xmlns:a16="http://schemas.microsoft.com/office/drawing/2014/main" id="{D07BB917-BAB2-4C5A-A4A0-5FC58A456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57">
              <a:extLst>
                <a:ext uri="{FF2B5EF4-FFF2-40B4-BE49-F238E27FC236}">
                  <a16:creationId xmlns:a16="http://schemas.microsoft.com/office/drawing/2014/main" id="{5C98EF14-DCD7-4466-91B9-E117C99AF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58">
              <a:extLst>
                <a:ext uri="{FF2B5EF4-FFF2-40B4-BE49-F238E27FC236}">
                  <a16:creationId xmlns:a16="http://schemas.microsoft.com/office/drawing/2014/main" id="{99D68BDF-37A3-4866-B5B0-4B57B0E0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59">
              <a:extLst>
                <a:ext uri="{FF2B5EF4-FFF2-40B4-BE49-F238E27FC236}">
                  <a16:creationId xmlns:a16="http://schemas.microsoft.com/office/drawing/2014/main" id="{129EAC52-B6BD-40C0-990A-6F8379379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60">
              <a:extLst>
                <a:ext uri="{FF2B5EF4-FFF2-40B4-BE49-F238E27FC236}">
                  <a16:creationId xmlns:a16="http://schemas.microsoft.com/office/drawing/2014/main" id="{E5460322-5E9D-4468-9276-81F00A5A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61">
              <a:extLst>
                <a:ext uri="{FF2B5EF4-FFF2-40B4-BE49-F238E27FC236}">
                  <a16:creationId xmlns:a16="http://schemas.microsoft.com/office/drawing/2014/main" id="{B42F14FF-9CFC-4CBA-BB7F-B501BDDB2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62">
              <a:extLst>
                <a:ext uri="{FF2B5EF4-FFF2-40B4-BE49-F238E27FC236}">
                  <a16:creationId xmlns:a16="http://schemas.microsoft.com/office/drawing/2014/main" id="{D3CB5DAD-35A7-4FEB-B52B-EA8E782E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63">
              <a:extLst>
                <a:ext uri="{FF2B5EF4-FFF2-40B4-BE49-F238E27FC236}">
                  <a16:creationId xmlns:a16="http://schemas.microsoft.com/office/drawing/2014/main" id="{E214AAA8-A03B-47E8-9F06-68B67939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64">
              <a:extLst>
                <a:ext uri="{FF2B5EF4-FFF2-40B4-BE49-F238E27FC236}">
                  <a16:creationId xmlns:a16="http://schemas.microsoft.com/office/drawing/2014/main" id="{7FAA3B3E-B4AD-47DA-9F58-6EEEEDC8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65">
              <a:extLst>
                <a:ext uri="{FF2B5EF4-FFF2-40B4-BE49-F238E27FC236}">
                  <a16:creationId xmlns:a16="http://schemas.microsoft.com/office/drawing/2014/main" id="{D9F56B27-E8D3-4BCD-AF6C-B63CAE48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66">
              <a:extLst>
                <a:ext uri="{FF2B5EF4-FFF2-40B4-BE49-F238E27FC236}">
                  <a16:creationId xmlns:a16="http://schemas.microsoft.com/office/drawing/2014/main" id="{B2B05298-9035-4115-8FFF-1FA1DBB2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67">
              <a:extLst>
                <a:ext uri="{FF2B5EF4-FFF2-40B4-BE49-F238E27FC236}">
                  <a16:creationId xmlns:a16="http://schemas.microsoft.com/office/drawing/2014/main" id="{88576571-2F10-4C86-98C6-EF368F802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68">
              <a:extLst>
                <a:ext uri="{FF2B5EF4-FFF2-40B4-BE49-F238E27FC236}">
                  <a16:creationId xmlns:a16="http://schemas.microsoft.com/office/drawing/2014/main" id="{EE3280ED-177D-4D41-A76B-562ED67E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69">
              <a:extLst>
                <a:ext uri="{FF2B5EF4-FFF2-40B4-BE49-F238E27FC236}">
                  <a16:creationId xmlns:a16="http://schemas.microsoft.com/office/drawing/2014/main" id="{F8EF9DCE-29B8-4DE5-A7BA-066B9AC4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70">
              <a:extLst>
                <a:ext uri="{FF2B5EF4-FFF2-40B4-BE49-F238E27FC236}">
                  <a16:creationId xmlns:a16="http://schemas.microsoft.com/office/drawing/2014/main" id="{DAB6A0A2-FBB4-4610-9D15-54E49EDEC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71">
              <a:extLst>
                <a:ext uri="{FF2B5EF4-FFF2-40B4-BE49-F238E27FC236}">
                  <a16:creationId xmlns:a16="http://schemas.microsoft.com/office/drawing/2014/main" id="{5784D772-7A3F-4EF2-8DB5-7650CDB8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72">
              <a:extLst>
                <a:ext uri="{FF2B5EF4-FFF2-40B4-BE49-F238E27FC236}">
                  <a16:creationId xmlns:a16="http://schemas.microsoft.com/office/drawing/2014/main" id="{F5487923-4AD2-43C7-803F-37E9FBF0F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73">
              <a:extLst>
                <a:ext uri="{FF2B5EF4-FFF2-40B4-BE49-F238E27FC236}">
                  <a16:creationId xmlns:a16="http://schemas.microsoft.com/office/drawing/2014/main" id="{A5AE9C78-D858-49CE-9AE4-A52C0E4A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74">
              <a:extLst>
                <a:ext uri="{FF2B5EF4-FFF2-40B4-BE49-F238E27FC236}">
                  <a16:creationId xmlns:a16="http://schemas.microsoft.com/office/drawing/2014/main" id="{667C3A64-3B14-4132-965A-AAEFDD984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75">
              <a:extLst>
                <a:ext uri="{FF2B5EF4-FFF2-40B4-BE49-F238E27FC236}">
                  <a16:creationId xmlns:a16="http://schemas.microsoft.com/office/drawing/2014/main" id="{F42425F4-CDCE-4409-ACD9-7E341CCA5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76">
              <a:extLst>
                <a:ext uri="{FF2B5EF4-FFF2-40B4-BE49-F238E27FC236}">
                  <a16:creationId xmlns:a16="http://schemas.microsoft.com/office/drawing/2014/main" id="{B1409A8B-6FCB-4FF2-A5B1-0D91B76B8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77">
              <a:extLst>
                <a:ext uri="{FF2B5EF4-FFF2-40B4-BE49-F238E27FC236}">
                  <a16:creationId xmlns:a16="http://schemas.microsoft.com/office/drawing/2014/main" id="{992C4068-4F73-4472-B654-A928C2A51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78">
              <a:extLst>
                <a:ext uri="{FF2B5EF4-FFF2-40B4-BE49-F238E27FC236}">
                  <a16:creationId xmlns:a16="http://schemas.microsoft.com/office/drawing/2014/main" id="{3859BCBF-AFCA-4DCE-AF7E-704E08ACF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79">
              <a:extLst>
                <a:ext uri="{FF2B5EF4-FFF2-40B4-BE49-F238E27FC236}">
                  <a16:creationId xmlns:a16="http://schemas.microsoft.com/office/drawing/2014/main" id="{A4937FC6-74D9-4C34-85E9-3E288081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80">
              <a:extLst>
                <a:ext uri="{FF2B5EF4-FFF2-40B4-BE49-F238E27FC236}">
                  <a16:creationId xmlns:a16="http://schemas.microsoft.com/office/drawing/2014/main" id="{0683972E-25A2-4006-9B02-DE63CF6D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81">
              <a:extLst>
                <a:ext uri="{FF2B5EF4-FFF2-40B4-BE49-F238E27FC236}">
                  <a16:creationId xmlns:a16="http://schemas.microsoft.com/office/drawing/2014/main" id="{4AFD2823-F724-465B-8B0B-088CF976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82">
              <a:extLst>
                <a:ext uri="{FF2B5EF4-FFF2-40B4-BE49-F238E27FC236}">
                  <a16:creationId xmlns:a16="http://schemas.microsoft.com/office/drawing/2014/main" id="{12FEA77F-47B5-4F7A-8C56-890F0C7B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83">
              <a:extLst>
                <a:ext uri="{FF2B5EF4-FFF2-40B4-BE49-F238E27FC236}">
                  <a16:creationId xmlns:a16="http://schemas.microsoft.com/office/drawing/2014/main" id="{F98B62D5-2F15-4E2B-8EF5-6717D27F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84">
              <a:extLst>
                <a:ext uri="{FF2B5EF4-FFF2-40B4-BE49-F238E27FC236}">
                  <a16:creationId xmlns:a16="http://schemas.microsoft.com/office/drawing/2014/main" id="{9F4190BD-2A37-40EB-B4E2-5B931BCE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85">
              <a:extLst>
                <a:ext uri="{FF2B5EF4-FFF2-40B4-BE49-F238E27FC236}">
                  <a16:creationId xmlns:a16="http://schemas.microsoft.com/office/drawing/2014/main" id="{E8583678-6597-4D00-ACDD-5F389C7FA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3847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86">
              <a:extLst>
                <a:ext uri="{FF2B5EF4-FFF2-40B4-BE49-F238E27FC236}">
                  <a16:creationId xmlns:a16="http://schemas.microsoft.com/office/drawing/2014/main" id="{6D539FC4-2471-4359-8715-0FDBDAFD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87">
              <a:extLst>
                <a:ext uri="{FF2B5EF4-FFF2-40B4-BE49-F238E27FC236}">
                  <a16:creationId xmlns:a16="http://schemas.microsoft.com/office/drawing/2014/main" id="{3FA82A66-623A-44F0-852A-9A40F84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88">
              <a:extLst>
                <a:ext uri="{FF2B5EF4-FFF2-40B4-BE49-F238E27FC236}">
                  <a16:creationId xmlns:a16="http://schemas.microsoft.com/office/drawing/2014/main" id="{47CAE58A-5D10-42E0-8583-7BE6200AC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89">
              <a:extLst>
                <a:ext uri="{FF2B5EF4-FFF2-40B4-BE49-F238E27FC236}">
                  <a16:creationId xmlns:a16="http://schemas.microsoft.com/office/drawing/2014/main" id="{DF469383-A699-4D31-9424-F498ED83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90">
              <a:extLst>
                <a:ext uri="{FF2B5EF4-FFF2-40B4-BE49-F238E27FC236}">
                  <a16:creationId xmlns:a16="http://schemas.microsoft.com/office/drawing/2014/main" id="{5531B526-83BF-427D-B1DB-8D41B2FC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91">
              <a:extLst>
                <a:ext uri="{FF2B5EF4-FFF2-40B4-BE49-F238E27FC236}">
                  <a16:creationId xmlns:a16="http://schemas.microsoft.com/office/drawing/2014/main" id="{592DE163-887B-4E9F-9A76-F3DBEBC0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92">
              <a:extLst>
                <a:ext uri="{FF2B5EF4-FFF2-40B4-BE49-F238E27FC236}">
                  <a16:creationId xmlns:a16="http://schemas.microsoft.com/office/drawing/2014/main" id="{2043CD85-B90A-438F-B93E-B5BE4C500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93">
              <a:extLst>
                <a:ext uri="{FF2B5EF4-FFF2-40B4-BE49-F238E27FC236}">
                  <a16:creationId xmlns:a16="http://schemas.microsoft.com/office/drawing/2014/main" id="{D4791E4D-CF7A-421F-9B24-315D0E51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94">
              <a:extLst>
                <a:ext uri="{FF2B5EF4-FFF2-40B4-BE49-F238E27FC236}">
                  <a16:creationId xmlns:a16="http://schemas.microsoft.com/office/drawing/2014/main" id="{27E05E2F-E467-41C4-B7BD-D92090877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95">
              <a:extLst>
                <a:ext uri="{FF2B5EF4-FFF2-40B4-BE49-F238E27FC236}">
                  <a16:creationId xmlns:a16="http://schemas.microsoft.com/office/drawing/2014/main" id="{E782050A-88F8-4E75-B082-2BA4CA88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96">
              <a:extLst>
                <a:ext uri="{FF2B5EF4-FFF2-40B4-BE49-F238E27FC236}">
                  <a16:creationId xmlns:a16="http://schemas.microsoft.com/office/drawing/2014/main" id="{2961F480-EB34-4380-BF8D-2333309F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97">
              <a:extLst>
                <a:ext uri="{FF2B5EF4-FFF2-40B4-BE49-F238E27FC236}">
                  <a16:creationId xmlns:a16="http://schemas.microsoft.com/office/drawing/2014/main" id="{578E6416-A794-44B1-8B57-88D003608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98">
              <a:extLst>
                <a:ext uri="{FF2B5EF4-FFF2-40B4-BE49-F238E27FC236}">
                  <a16:creationId xmlns:a16="http://schemas.microsoft.com/office/drawing/2014/main" id="{2D636A44-2B00-4A24-9E15-107F2D01E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99">
              <a:extLst>
                <a:ext uri="{FF2B5EF4-FFF2-40B4-BE49-F238E27FC236}">
                  <a16:creationId xmlns:a16="http://schemas.microsoft.com/office/drawing/2014/main" id="{A667E561-96C3-4EC3-92C5-0A74EF9D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00">
              <a:extLst>
                <a:ext uri="{FF2B5EF4-FFF2-40B4-BE49-F238E27FC236}">
                  <a16:creationId xmlns:a16="http://schemas.microsoft.com/office/drawing/2014/main" id="{B922ACFD-2E8B-4239-8FF1-DE5ECBC5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101">
              <a:extLst>
                <a:ext uri="{FF2B5EF4-FFF2-40B4-BE49-F238E27FC236}">
                  <a16:creationId xmlns:a16="http://schemas.microsoft.com/office/drawing/2014/main" id="{E98A5F98-4E1A-40C9-A025-55EC74A62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102">
              <a:extLst>
                <a:ext uri="{FF2B5EF4-FFF2-40B4-BE49-F238E27FC236}">
                  <a16:creationId xmlns:a16="http://schemas.microsoft.com/office/drawing/2014/main" id="{264B8BA0-C2DA-45AA-8A34-1F3850AAA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103">
              <a:extLst>
                <a:ext uri="{FF2B5EF4-FFF2-40B4-BE49-F238E27FC236}">
                  <a16:creationId xmlns:a16="http://schemas.microsoft.com/office/drawing/2014/main" id="{85827AFB-5DC4-4357-83BD-AEF9B121B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104">
              <a:extLst>
                <a:ext uri="{FF2B5EF4-FFF2-40B4-BE49-F238E27FC236}">
                  <a16:creationId xmlns:a16="http://schemas.microsoft.com/office/drawing/2014/main" id="{2C47C7D8-A719-4786-8980-2C7935893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105">
              <a:extLst>
                <a:ext uri="{FF2B5EF4-FFF2-40B4-BE49-F238E27FC236}">
                  <a16:creationId xmlns:a16="http://schemas.microsoft.com/office/drawing/2014/main" id="{D70EE09A-E41A-4BB2-9489-740999B4E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106">
              <a:extLst>
                <a:ext uri="{FF2B5EF4-FFF2-40B4-BE49-F238E27FC236}">
                  <a16:creationId xmlns:a16="http://schemas.microsoft.com/office/drawing/2014/main" id="{B4E73A8A-CA68-4526-B389-987477C1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107">
              <a:extLst>
                <a:ext uri="{FF2B5EF4-FFF2-40B4-BE49-F238E27FC236}">
                  <a16:creationId xmlns:a16="http://schemas.microsoft.com/office/drawing/2014/main" id="{0A33802B-E8F1-4F09-BB69-BA53B6A4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3675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108">
              <a:extLst>
                <a:ext uri="{FF2B5EF4-FFF2-40B4-BE49-F238E27FC236}">
                  <a16:creationId xmlns:a16="http://schemas.microsoft.com/office/drawing/2014/main" id="{063E4D90-05F3-4A8B-9249-CD1A883BE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109">
              <a:extLst>
                <a:ext uri="{FF2B5EF4-FFF2-40B4-BE49-F238E27FC236}">
                  <a16:creationId xmlns:a16="http://schemas.microsoft.com/office/drawing/2014/main" id="{E8E82021-0D5B-42CB-954A-76DFC7BD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110">
              <a:extLst>
                <a:ext uri="{FF2B5EF4-FFF2-40B4-BE49-F238E27FC236}">
                  <a16:creationId xmlns:a16="http://schemas.microsoft.com/office/drawing/2014/main" id="{668C24B2-F554-4D34-8639-B02EE112E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111">
              <a:extLst>
                <a:ext uri="{FF2B5EF4-FFF2-40B4-BE49-F238E27FC236}">
                  <a16:creationId xmlns:a16="http://schemas.microsoft.com/office/drawing/2014/main" id="{97FDFC46-915D-4171-BC16-46FD85F58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112">
              <a:extLst>
                <a:ext uri="{FF2B5EF4-FFF2-40B4-BE49-F238E27FC236}">
                  <a16:creationId xmlns:a16="http://schemas.microsoft.com/office/drawing/2014/main" id="{92FC7DA3-06C0-4A1C-9846-E2AAFD4EF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113">
              <a:extLst>
                <a:ext uri="{FF2B5EF4-FFF2-40B4-BE49-F238E27FC236}">
                  <a16:creationId xmlns:a16="http://schemas.microsoft.com/office/drawing/2014/main" id="{DC4351C0-F0FA-4F02-8F17-E1A4420B5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114">
              <a:extLst>
                <a:ext uri="{FF2B5EF4-FFF2-40B4-BE49-F238E27FC236}">
                  <a16:creationId xmlns:a16="http://schemas.microsoft.com/office/drawing/2014/main" id="{199577FC-91A7-49EF-9E5C-F02C75A3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115">
              <a:extLst>
                <a:ext uri="{FF2B5EF4-FFF2-40B4-BE49-F238E27FC236}">
                  <a16:creationId xmlns:a16="http://schemas.microsoft.com/office/drawing/2014/main" id="{4F599252-580F-43D6-9B9D-A8200380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116">
              <a:extLst>
                <a:ext uri="{FF2B5EF4-FFF2-40B4-BE49-F238E27FC236}">
                  <a16:creationId xmlns:a16="http://schemas.microsoft.com/office/drawing/2014/main" id="{8E28BD6A-2993-48F5-B93F-0C0337E4A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117">
              <a:extLst>
                <a:ext uri="{FF2B5EF4-FFF2-40B4-BE49-F238E27FC236}">
                  <a16:creationId xmlns:a16="http://schemas.microsoft.com/office/drawing/2014/main" id="{15042EBE-FDC1-4D48-9403-4D7C7C642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118">
              <a:extLst>
                <a:ext uri="{FF2B5EF4-FFF2-40B4-BE49-F238E27FC236}">
                  <a16:creationId xmlns:a16="http://schemas.microsoft.com/office/drawing/2014/main" id="{4426B2B8-9912-41DA-958B-8BADC873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119">
              <a:extLst>
                <a:ext uri="{FF2B5EF4-FFF2-40B4-BE49-F238E27FC236}">
                  <a16:creationId xmlns:a16="http://schemas.microsoft.com/office/drawing/2014/main" id="{6F8A6CAF-0251-4896-A5D6-6D9A340F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120">
              <a:extLst>
                <a:ext uri="{FF2B5EF4-FFF2-40B4-BE49-F238E27FC236}">
                  <a16:creationId xmlns:a16="http://schemas.microsoft.com/office/drawing/2014/main" id="{0E2D0D92-0BCC-401E-9F76-ACC5A9AE6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121">
              <a:extLst>
                <a:ext uri="{FF2B5EF4-FFF2-40B4-BE49-F238E27FC236}">
                  <a16:creationId xmlns:a16="http://schemas.microsoft.com/office/drawing/2014/main" id="{38B8EC1C-77A7-488B-8F64-7AB09A14B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122">
              <a:extLst>
                <a:ext uri="{FF2B5EF4-FFF2-40B4-BE49-F238E27FC236}">
                  <a16:creationId xmlns:a16="http://schemas.microsoft.com/office/drawing/2014/main" id="{13EA2792-67C4-40BD-B29A-0F505D8F0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Freeform 123">
              <a:extLst>
                <a:ext uri="{FF2B5EF4-FFF2-40B4-BE49-F238E27FC236}">
                  <a16:creationId xmlns:a16="http://schemas.microsoft.com/office/drawing/2014/main" id="{69B64803-7CB9-409D-B33C-984EC2B54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Freeform 124">
              <a:extLst>
                <a:ext uri="{FF2B5EF4-FFF2-40B4-BE49-F238E27FC236}">
                  <a16:creationId xmlns:a16="http://schemas.microsoft.com/office/drawing/2014/main" id="{BA86C123-4971-4549-B997-26F2D233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125">
              <a:extLst>
                <a:ext uri="{FF2B5EF4-FFF2-40B4-BE49-F238E27FC236}">
                  <a16:creationId xmlns:a16="http://schemas.microsoft.com/office/drawing/2014/main" id="{63F096F3-7858-4178-BF92-13D22AA2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Freeform 126">
              <a:extLst>
                <a:ext uri="{FF2B5EF4-FFF2-40B4-BE49-F238E27FC236}">
                  <a16:creationId xmlns:a16="http://schemas.microsoft.com/office/drawing/2014/main" id="{2B85C3DB-C6C9-4F5A-A84C-668D7D922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127">
              <a:extLst>
                <a:ext uri="{FF2B5EF4-FFF2-40B4-BE49-F238E27FC236}">
                  <a16:creationId xmlns:a16="http://schemas.microsoft.com/office/drawing/2014/main" id="{276B96D4-5DDF-4DA8-AF53-414DB35D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128">
              <a:extLst>
                <a:ext uri="{FF2B5EF4-FFF2-40B4-BE49-F238E27FC236}">
                  <a16:creationId xmlns:a16="http://schemas.microsoft.com/office/drawing/2014/main" id="{DDDEFAD3-D6A5-4FE5-AED6-7F4C46CE2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129">
              <a:extLst>
                <a:ext uri="{FF2B5EF4-FFF2-40B4-BE49-F238E27FC236}">
                  <a16:creationId xmlns:a16="http://schemas.microsoft.com/office/drawing/2014/main" id="{A2523821-9524-4AEA-B79C-57C041F3E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130">
              <a:extLst>
                <a:ext uri="{FF2B5EF4-FFF2-40B4-BE49-F238E27FC236}">
                  <a16:creationId xmlns:a16="http://schemas.microsoft.com/office/drawing/2014/main" id="{27E72443-AFC9-417F-8DA7-A82F6F8EB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131">
              <a:extLst>
                <a:ext uri="{FF2B5EF4-FFF2-40B4-BE49-F238E27FC236}">
                  <a16:creationId xmlns:a16="http://schemas.microsoft.com/office/drawing/2014/main" id="{113A6E5C-9500-4007-8FC9-0EF597F6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132">
              <a:extLst>
                <a:ext uri="{FF2B5EF4-FFF2-40B4-BE49-F238E27FC236}">
                  <a16:creationId xmlns:a16="http://schemas.microsoft.com/office/drawing/2014/main" id="{E2F78732-7855-462B-90A2-C51B572F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Freeform 133">
              <a:extLst>
                <a:ext uri="{FF2B5EF4-FFF2-40B4-BE49-F238E27FC236}">
                  <a16:creationId xmlns:a16="http://schemas.microsoft.com/office/drawing/2014/main" id="{F18D83CB-DA20-4BEC-A966-31423DCAD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134">
              <a:extLst>
                <a:ext uri="{FF2B5EF4-FFF2-40B4-BE49-F238E27FC236}">
                  <a16:creationId xmlns:a16="http://schemas.microsoft.com/office/drawing/2014/main" id="{59FC2DD9-0202-47D6-8DC9-FD674AB64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135">
              <a:extLst>
                <a:ext uri="{FF2B5EF4-FFF2-40B4-BE49-F238E27FC236}">
                  <a16:creationId xmlns:a16="http://schemas.microsoft.com/office/drawing/2014/main" id="{95932818-7575-41D4-9CB5-FF41C96E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136">
              <a:extLst>
                <a:ext uri="{FF2B5EF4-FFF2-40B4-BE49-F238E27FC236}">
                  <a16:creationId xmlns:a16="http://schemas.microsoft.com/office/drawing/2014/main" id="{A5296D3D-6BC2-44F1-BC18-87D8228BC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137">
              <a:extLst>
                <a:ext uri="{FF2B5EF4-FFF2-40B4-BE49-F238E27FC236}">
                  <a16:creationId xmlns:a16="http://schemas.microsoft.com/office/drawing/2014/main" id="{77CC488F-E33B-41C2-B85B-0329532E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Freeform 138">
              <a:extLst>
                <a:ext uri="{FF2B5EF4-FFF2-40B4-BE49-F238E27FC236}">
                  <a16:creationId xmlns:a16="http://schemas.microsoft.com/office/drawing/2014/main" id="{2B181F22-D32E-47C3-9F0B-0F80DC8D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139">
              <a:extLst>
                <a:ext uri="{FF2B5EF4-FFF2-40B4-BE49-F238E27FC236}">
                  <a16:creationId xmlns:a16="http://schemas.microsoft.com/office/drawing/2014/main" id="{5D56C4C8-51EA-48C9-8434-89B4D8FD0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140">
              <a:extLst>
                <a:ext uri="{FF2B5EF4-FFF2-40B4-BE49-F238E27FC236}">
                  <a16:creationId xmlns:a16="http://schemas.microsoft.com/office/drawing/2014/main" id="{76984E49-6521-4A17-AF14-29B74C821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141">
              <a:extLst>
                <a:ext uri="{FF2B5EF4-FFF2-40B4-BE49-F238E27FC236}">
                  <a16:creationId xmlns:a16="http://schemas.microsoft.com/office/drawing/2014/main" id="{0A7DA83B-AEF5-4E69-B8B4-0ACFE15DD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142">
              <a:extLst>
                <a:ext uri="{FF2B5EF4-FFF2-40B4-BE49-F238E27FC236}">
                  <a16:creationId xmlns:a16="http://schemas.microsoft.com/office/drawing/2014/main" id="{F489C0B3-1446-4EBF-9058-5A25B56BC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Freeform 143">
              <a:extLst>
                <a:ext uri="{FF2B5EF4-FFF2-40B4-BE49-F238E27FC236}">
                  <a16:creationId xmlns:a16="http://schemas.microsoft.com/office/drawing/2014/main" id="{6FD82FCC-2B3A-4DB6-B97F-DAA0162B8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3819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Freeform 144">
              <a:extLst>
                <a:ext uri="{FF2B5EF4-FFF2-40B4-BE49-F238E27FC236}">
                  <a16:creationId xmlns:a16="http://schemas.microsoft.com/office/drawing/2014/main" id="{EE37823A-EDDD-474D-85BE-2EB12C59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Freeform 145">
              <a:extLst>
                <a:ext uri="{FF2B5EF4-FFF2-40B4-BE49-F238E27FC236}">
                  <a16:creationId xmlns:a16="http://schemas.microsoft.com/office/drawing/2014/main" id="{F0BB7781-DDD1-4971-8771-BA2D0A76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146">
              <a:extLst>
                <a:ext uri="{FF2B5EF4-FFF2-40B4-BE49-F238E27FC236}">
                  <a16:creationId xmlns:a16="http://schemas.microsoft.com/office/drawing/2014/main" id="{EEC763E3-23D3-4EEB-B1CB-A21C12B37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147">
              <a:extLst>
                <a:ext uri="{FF2B5EF4-FFF2-40B4-BE49-F238E27FC236}">
                  <a16:creationId xmlns:a16="http://schemas.microsoft.com/office/drawing/2014/main" id="{39B3FEED-23C2-4AAF-9A67-D2AE1C0B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148">
              <a:extLst>
                <a:ext uri="{FF2B5EF4-FFF2-40B4-BE49-F238E27FC236}">
                  <a16:creationId xmlns:a16="http://schemas.microsoft.com/office/drawing/2014/main" id="{05C8AEEB-63C5-4CA3-AED8-A33D727EB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Freeform 149">
              <a:extLst>
                <a:ext uri="{FF2B5EF4-FFF2-40B4-BE49-F238E27FC236}">
                  <a16:creationId xmlns:a16="http://schemas.microsoft.com/office/drawing/2014/main" id="{15CEE41B-5B9C-46FC-9572-9A9EE3FAC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Freeform 150">
              <a:extLst>
                <a:ext uri="{FF2B5EF4-FFF2-40B4-BE49-F238E27FC236}">
                  <a16:creationId xmlns:a16="http://schemas.microsoft.com/office/drawing/2014/main" id="{4DA9D495-AD00-45C5-82A6-5EB703A1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151">
              <a:extLst>
                <a:ext uri="{FF2B5EF4-FFF2-40B4-BE49-F238E27FC236}">
                  <a16:creationId xmlns:a16="http://schemas.microsoft.com/office/drawing/2014/main" id="{841543B3-F2D8-4FEE-8268-E2BC330B2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152">
              <a:extLst>
                <a:ext uri="{FF2B5EF4-FFF2-40B4-BE49-F238E27FC236}">
                  <a16:creationId xmlns:a16="http://schemas.microsoft.com/office/drawing/2014/main" id="{2BC14428-E08E-4CA8-B6E2-8D057DC2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153">
              <a:extLst>
                <a:ext uri="{FF2B5EF4-FFF2-40B4-BE49-F238E27FC236}">
                  <a16:creationId xmlns:a16="http://schemas.microsoft.com/office/drawing/2014/main" id="{0CC6FFB0-BA3B-4D36-A91B-E4FFBB2CB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Freeform 154">
              <a:extLst>
                <a:ext uri="{FF2B5EF4-FFF2-40B4-BE49-F238E27FC236}">
                  <a16:creationId xmlns:a16="http://schemas.microsoft.com/office/drawing/2014/main" id="{453FC4F9-1E28-47D1-B953-78BA33DA8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155">
              <a:extLst>
                <a:ext uri="{FF2B5EF4-FFF2-40B4-BE49-F238E27FC236}">
                  <a16:creationId xmlns:a16="http://schemas.microsoft.com/office/drawing/2014/main" id="{2D1B8AB0-13C0-4988-86E4-5F34E003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156">
              <a:extLst>
                <a:ext uri="{FF2B5EF4-FFF2-40B4-BE49-F238E27FC236}">
                  <a16:creationId xmlns:a16="http://schemas.microsoft.com/office/drawing/2014/main" id="{161C897A-9B86-4923-B3BE-12C4F31A3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157">
              <a:extLst>
                <a:ext uri="{FF2B5EF4-FFF2-40B4-BE49-F238E27FC236}">
                  <a16:creationId xmlns:a16="http://schemas.microsoft.com/office/drawing/2014/main" id="{EF2A5D86-C9D1-43B7-AE9F-DD5EC304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158">
              <a:extLst>
                <a:ext uri="{FF2B5EF4-FFF2-40B4-BE49-F238E27FC236}">
                  <a16:creationId xmlns:a16="http://schemas.microsoft.com/office/drawing/2014/main" id="{0CE7903B-8663-4056-83F7-6A16DC47C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159">
              <a:extLst>
                <a:ext uri="{FF2B5EF4-FFF2-40B4-BE49-F238E27FC236}">
                  <a16:creationId xmlns:a16="http://schemas.microsoft.com/office/drawing/2014/main" id="{A9EE650B-6EEC-483D-A71A-343C26A1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Freeform 160">
              <a:extLst>
                <a:ext uri="{FF2B5EF4-FFF2-40B4-BE49-F238E27FC236}">
                  <a16:creationId xmlns:a16="http://schemas.microsoft.com/office/drawing/2014/main" id="{3B42A027-4B25-4A87-B5CC-5DE64F022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161">
              <a:extLst>
                <a:ext uri="{FF2B5EF4-FFF2-40B4-BE49-F238E27FC236}">
                  <a16:creationId xmlns:a16="http://schemas.microsoft.com/office/drawing/2014/main" id="{751EEA25-236A-4CBA-AED1-0D3D4F3FA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Freeform 162">
              <a:extLst>
                <a:ext uri="{FF2B5EF4-FFF2-40B4-BE49-F238E27FC236}">
                  <a16:creationId xmlns:a16="http://schemas.microsoft.com/office/drawing/2014/main" id="{7B4069C0-119D-4A8D-98C5-3727B63F9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Freeform 163">
              <a:extLst>
                <a:ext uri="{FF2B5EF4-FFF2-40B4-BE49-F238E27FC236}">
                  <a16:creationId xmlns:a16="http://schemas.microsoft.com/office/drawing/2014/main" id="{21544178-1FE1-4CCC-B012-9EC74964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164">
              <a:extLst>
                <a:ext uri="{FF2B5EF4-FFF2-40B4-BE49-F238E27FC236}">
                  <a16:creationId xmlns:a16="http://schemas.microsoft.com/office/drawing/2014/main" id="{9F2A2FBA-4C58-4271-9A51-D46356A10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165">
              <a:extLst>
                <a:ext uri="{FF2B5EF4-FFF2-40B4-BE49-F238E27FC236}">
                  <a16:creationId xmlns:a16="http://schemas.microsoft.com/office/drawing/2014/main" id="{C9C1B5CA-756E-41FD-A527-8CF07882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Freeform 166">
              <a:extLst>
                <a:ext uri="{FF2B5EF4-FFF2-40B4-BE49-F238E27FC236}">
                  <a16:creationId xmlns:a16="http://schemas.microsoft.com/office/drawing/2014/main" id="{7775C0A8-DCB1-48F4-9047-78592C34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167">
              <a:extLst>
                <a:ext uri="{FF2B5EF4-FFF2-40B4-BE49-F238E27FC236}">
                  <a16:creationId xmlns:a16="http://schemas.microsoft.com/office/drawing/2014/main" id="{CDF9F51F-5C10-42CD-8576-BF61972D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168">
              <a:extLst>
                <a:ext uri="{FF2B5EF4-FFF2-40B4-BE49-F238E27FC236}">
                  <a16:creationId xmlns:a16="http://schemas.microsoft.com/office/drawing/2014/main" id="{3F59AEB8-7511-4393-80D1-F126AD9C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169">
              <a:extLst>
                <a:ext uri="{FF2B5EF4-FFF2-40B4-BE49-F238E27FC236}">
                  <a16:creationId xmlns:a16="http://schemas.microsoft.com/office/drawing/2014/main" id="{ABD3CEBC-6C59-4681-A616-3C6D546F1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Freeform 170">
              <a:extLst>
                <a:ext uri="{FF2B5EF4-FFF2-40B4-BE49-F238E27FC236}">
                  <a16:creationId xmlns:a16="http://schemas.microsoft.com/office/drawing/2014/main" id="{F5B2AA43-3BDF-495B-A857-75E95D9B4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Freeform 171">
              <a:extLst>
                <a:ext uri="{FF2B5EF4-FFF2-40B4-BE49-F238E27FC236}">
                  <a16:creationId xmlns:a16="http://schemas.microsoft.com/office/drawing/2014/main" id="{998C5A91-37A1-4DDB-8293-2C22A4F4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172">
              <a:extLst>
                <a:ext uri="{FF2B5EF4-FFF2-40B4-BE49-F238E27FC236}">
                  <a16:creationId xmlns:a16="http://schemas.microsoft.com/office/drawing/2014/main" id="{F9F1BE66-7CFF-4DA0-922B-BA6C283B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Freeform 173">
              <a:extLst>
                <a:ext uri="{FF2B5EF4-FFF2-40B4-BE49-F238E27FC236}">
                  <a16:creationId xmlns:a16="http://schemas.microsoft.com/office/drawing/2014/main" id="{D01BCED0-5D08-473C-B4E2-2CDA2D38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174">
              <a:extLst>
                <a:ext uri="{FF2B5EF4-FFF2-40B4-BE49-F238E27FC236}">
                  <a16:creationId xmlns:a16="http://schemas.microsoft.com/office/drawing/2014/main" id="{A49615DF-7436-4B53-BA01-C097B349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175">
              <a:extLst>
                <a:ext uri="{FF2B5EF4-FFF2-40B4-BE49-F238E27FC236}">
                  <a16:creationId xmlns:a16="http://schemas.microsoft.com/office/drawing/2014/main" id="{05D58188-53D1-4D51-AF04-F65FA4A4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176">
              <a:extLst>
                <a:ext uri="{FF2B5EF4-FFF2-40B4-BE49-F238E27FC236}">
                  <a16:creationId xmlns:a16="http://schemas.microsoft.com/office/drawing/2014/main" id="{DA43A9FB-D457-4FAB-8BFA-11CD32CC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Freeform 177">
              <a:extLst>
                <a:ext uri="{FF2B5EF4-FFF2-40B4-BE49-F238E27FC236}">
                  <a16:creationId xmlns:a16="http://schemas.microsoft.com/office/drawing/2014/main" id="{68AA19E1-03A4-4C42-9BB1-7275C09AD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178">
              <a:extLst>
                <a:ext uri="{FF2B5EF4-FFF2-40B4-BE49-F238E27FC236}">
                  <a16:creationId xmlns:a16="http://schemas.microsoft.com/office/drawing/2014/main" id="{9243AFE8-8441-4FC0-A8A8-6097C4A4F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179">
              <a:extLst>
                <a:ext uri="{FF2B5EF4-FFF2-40B4-BE49-F238E27FC236}">
                  <a16:creationId xmlns:a16="http://schemas.microsoft.com/office/drawing/2014/main" id="{D7058A00-281E-4FE8-A9E1-E01592B5C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180">
              <a:extLst>
                <a:ext uri="{FF2B5EF4-FFF2-40B4-BE49-F238E27FC236}">
                  <a16:creationId xmlns:a16="http://schemas.microsoft.com/office/drawing/2014/main" id="{993FD987-A908-4F92-B151-FF55BFEF3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181">
              <a:extLst>
                <a:ext uri="{FF2B5EF4-FFF2-40B4-BE49-F238E27FC236}">
                  <a16:creationId xmlns:a16="http://schemas.microsoft.com/office/drawing/2014/main" id="{57CEC735-CE45-4974-82D2-CF404ADBC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182">
              <a:extLst>
                <a:ext uri="{FF2B5EF4-FFF2-40B4-BE49-F238E27FC236}">
                  <a16:creationId xmlns:a16="http://schemas.microsoft.com/office/drawing/2014/main" id="{70264B31-4CF3-4ADD-B9A9-89B7FFD4B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183">
              <a:extLst>
                <a:ext uri="{FF2B5EF4-FFF2-40B4-BE49-F238E27FC236}">
                  <a16:creationId xmlns:a16="http://schemas.microsoft.com/office/drawing/2014/main" id="{6D211980-B635-4B95-9AE6-68026619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184">
              <a:extLst>
                <a:ext uri="{FF2B5EF4-FFF2-40B4-BE49-F238E27FC236}">
                  <a16:creationId xmlns:a16="http://schemas.microsoft.com/office/drawing/2014/main" id="{A7C53510-5EF0-4D55-92A0-E58A186E7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185">
              <a:extLst>
                <a:ext uri="{FF2B5EF4-FFF2-40B4-BE49-F238E27FC236}">
                  <a16:creationId xmlns:a16="http://schemas.microsoft.com/office/drawing/2014/main" id="{B486E9DD-DFFC-42D6-9627-B78889D43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186">
              <a:extLst>
                <a:ext uri="{FF2B5EF4-FFF2-40B4-BE49-F238E27FC236}">
                  <a16:creationId xmlns:a16="http://schemas.microsoft.com/office/drawing/2014/main" id="{EE96A352-0AEA-449C-B00F-A8DC39F8A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187">
              <a:extLst>
                <a:ext uri="{FF2B5EF4-FFF2-40B4-BE49-F238E27FC236}">
                  <a16:creationId xmlns:a16="http://schemas.microsoft.com/office/drawing/2014/main" id="{CF690D9E-1FC1-4C05-89BE-DD23986D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188">
              <a:extLst>
                <a:ext uri="{FF2B5EF4-FFF2-40B4-BE49-F238E27FC236}">
                  <a16:creationId xmlns:a16="http://schemas.microsoft.com/office/drawing/2014/main" id="{CFAF24CA-2ED8-46EF-A9E9-1586C704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189">
              <a:extLst>
                <a:ext uri="{FF2B5EF4-FFF2-40B4-BE49-F238E27FC236}">
                  <a16:creationId xmlns:a16="http://schemas.microsoft.com/office/drawing/2014/main" id="{31A9410D-A1EF-4048-9F28-6B2449BCB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190">
              <a:extLst>
                <a:ext uri="{FF2B5EF4-FFF2-40B4-BE49-F238E27FC236}">
                  <a16:creationId xmlns:a16="http://schemas.microsoft.com/office/drawing/2014/main" id="{6854C2FE-CD80-428A-9F27-0C5241FA7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191">
              <a:extLst>
                <a:ext uri="{FF2B5EF4-FFF2-40B4-BE49-F238E27FC236}">
                  <a16:creationId xmlns:a16="http://schemas.microsoft.com/office/drawing/2014/main" id="{C7D20A5F-245D-4CEE-9BDB-FF7F9BB8F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Freeform 192">
              <a:extLst>
                <a:ext uri="{FF2B5EF4-FFF2-40B4-BE49-F238E27FC236}">
                  <a16:creationId xmlns:a16="http://schemas.microsoft.com/office/drawing/2014/main" id="{94F70261-74AF-4DC3-BDC6-26B6CAA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193">
              <a:extLst>
                <a:ext uri="{FF2B5EF4-FFF2-40B4-BE49-F238E27FC236}">
                  <a16:creationId xmlns:a16="http://schemas.microsoft.com/office/drawing/2014/main" id="{F22E9732-9FD2-4EDE-B813-029801A64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194">
              <a:extLst>
                <a:ext uri="{FF2B5EF4-FFF2-40B4-BE49-F238E27FC236}">
                  <a16:creationId xmlns:a16="http://schemas.microsoft.com/office/drawing/2014/main" id="{D86D2C75-F43B-43A8-A6CC-AEA4FE020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195">
              <a:extLst>
                <a:ext uri="{FF2B5EF4-FFF2-40B4-BE49-F238E27FC236}">
                  <a16:creationId xmlns:a16="http://schemas.microsoft.com/office/drawing/2014/main" id="{50C6D93E-05CE-4180-8E5B-72D356F71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196">
              <a:extLst>
                <a:ext uri="{FF2B5EF4-FFF2-40B4-BE49-F238E27FC236}">
                  <a16:creationId xmlns:a16="http://schemas.microsoft.com/office/drawing/2014/main" id="{318A2693-95A0-4F6B-889F-5234BD9B1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197">
              <a:extLst>
                <a:ext uri="{FF2B5EF4-FFF2-40B4-BE49-F238E27FC236}">
                  <a16:creationId xmlns:a16="http://schemas.microsoft.com/office/drawing/2014/main" id="{2AF1276D-0E02-4B52-9CAF-E889B8A4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198">
              <a:extLst>
                <a:ext uri="{FF2B5EF4-FFF2-40B4-BE49-F238E27FC236}">
                  <a16:creationId xmlns:a16="http://schemas.microsoft.com/office/drawing/2014/main" id="{BBD03103-5035-478E-9797-08A7A884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Freeform 199">
              <a:extLst>
                <a:ext uri="{FF2B5EF4-FFF2-40B4-BE49-F238E27FC236}">
                  <a16:creationId xmlns:a16="http://schemas.microsoft.com/office/drawing/2014/main" id="{DB40F1F0-70A0-4847-B47A-7CE7E35B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200">
              <a:extLst>
                <a:ext uri="{FF2B5EF4-FFF2-40B4-BE49-F238E27FC236}">
                  <a16:creationId xmlns:a16="http://schemas.microsoft.com/office/drawing/2014/main" id="{018A42B9-FE29-40D3-8334-DF3B62CF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201">
              <a:extLst>
                <a:ext uri="{FF2B5EF4-FFF2-40B4-BE49-F238E27FC236}">
                  <a16:creationId xmlns:a16="http://schemas.microsoft.com/office/drawing/2014/main" id="{CDC77BCF-03D6-4E68-8E28-3891BA97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202">
              <a:extLst>
                <a:ext uri="{FF2B5EF4-FFF2-40B4-BE49-F238E27FC236}">
                  <a16:creationId xmlns:a16="http://schemas.microsoft.com/office/drawing/2014/main" id="{4819B710-6E5D-4A89-AA4D-A7A9F3F13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WordArt 217">
            <a:extLst>
              <a:ext uri="{FF2B5EF4-FFF2-40B4-BE49-F238E27FC236}">
                <a16:creationId xmlns:a16="http://schemas.microsoft.com/office/drawing/2014/main" id="{23462E4F-E030-43CC-BF67-A99FD1654F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6767" y="126415"/>
            <a:ext cx="6064983" cy="841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LỊCH SỬ 8</a:t>
            </a:r>
          </a:p>
        </p:txBody>
      </p:sp>
      <p:grpSp>
        <p:nvGrpSpPr>
          <p:cNvPr id="4100" name="Group 219">
            <a:extLst>
              <a:ext uri="{FF2B5EF4-FFF2-40B4-BE49-F238E27FC236}">
                <a16:creationId xmlns:a16="http://schemas.microsoft.com/office/drawing/2014/main" id="{E137687B-1D97-428B-993A-A631D7175A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0162" y="4485704"/>
            <a:ext cx="2152650" cy="1584325"/>
            <a:chOff x="2400" y="2880"/>
            <a:chExt cx="1056" cy="686"/>
          </a:xfrm>
        </p:grpSpPr>
        <p:sp>
          <p:nvSpPr>
            <p:cNvPr id="4102" name="AutoShape 220">
              <a:extLst>
                <a:ext uri="{FF2B5EF4-FFF2-40B4-BE49-F238E27FC236}">
                  <a16:creationId xmlns:a16="http://schemas.microsoft.com/office/drawing/2014/main" id="{0AD29D15-CB63-4BAF-B282-3796F0F2C8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0" y="2880"/>
              <a:ext cx="1056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221">
              <a:extLst>
                <a:ext uri="{FF2B5EF4-FFF2-40B4-BE49-F238E27FC236}">
                  <a16:creationId xmlns:a16="http://schemas.microsoft.com/office/drawing/2014/main" id="{3C6B3560-CF97-4D13-BB57-34265B96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894"/>
              <a:ext cx="973" cy="438"/>
            </a:xfrm>
            <a:custGeom>
              <a:avLst/>
              <a:gdLst>
                <a:gd name="T0" fmla="*/ 1 w 2920"/>
                <a:gd name="T1" fmla="*/ 4 h 1316"/>
                <a:gd name="T2" fmla="*/ 0 w 2920"/>
                <a:gd name="T3" fmla="*/ 4 h 1316"/>
                <a:gd name="T4" fmla="*/ 12 w 2920"/>
                <a:gd name="T5" fmla="*/ 5 h 1316"/>
                <a:gd name="T6" fmla="*/ 12 w 2920"/>
                <a:gd name="T7" fmla="*/ 5 h 1316"/>
                <a:gd name="T8" fmla="*/ 11 w 2920"/>
                <a:gd name="T9" fmla="*/ 4 h 1316"/>
                <a:gd name="T10" fmla="*/ 11 w 2920"/>
                <a:gd name="T11" fmla="*/ 4 h 1316"/>
                <a:gd name="T12" fmla="*/ 11 w 2920"/>
                <a:gd name="T13" fmla="*/ 4 h 1316"/>
                <a:gd name="T14" fmla="*/ 11 w 2920"/>
                <a:gd name="T15" fmla="*/ 4 h 1316"/>
                <a:gd name="T16" fmla="*/ 10 w 2920"/>
                <a:gd name="T17" fmla="*/ 4 h 1316"/>
                <a:gd name="T18" fmla="*/ 10 w 2920"/>
                <a:gd name="T19" fmla="*/ 4 h 1316"/>
                <a:gd name="T20" fmla="*/ 10 w 2920"/>
                <a:gd name="T21" fmla="*/ 4 h 1316"/>
                <a:gd name="T22" fmla="*/ 10 w 2920"/>
                <a:gd name="T23" fmla="*/ 4 h 1316"/>
                <a:gd name="T24" fmla="*/ 10 w 2920"/>
                <a:gd name="T25" fmla="*/ 4 h 1316"/>
                <a:gd name="T26" fmla="*/ 9 w 2920"/>
                <a:gd name="T27" fmla="*/ 5 h 1316"/>
                <a:gd name="T28" fmla="*/ 9 w 2920"/>
                <a:gd name="T29" fmla="*/ 5 h 1316"/>
                <a:gd name="T30" fmla="*/ 9 w 2920"/>
                <a:gd name="T31" fmla="*/ 5 h 1316"/>
                <a:gd name="T32" fmla="*/ 9 w 2920"/>
                <a:gd name="T33" fmla="*/ 5 h 1316"/>
                <a:gd name="T34" fmla="*/ 8 w 2920"/>
                <a:gd name="T35" fmla="*/ 5 h 1316"/>
                <a:gd name="T36" fmla="*/ 8 w 2920"/>
                <a:gd name="T37" fmla="*/ 5 h 1316"/>
                <a:gd name="T38" fmla="*/ 8 w 2920"/>
                <a:gd name="T39" fmla="*/ 4 h 1316"/>
                <a:gd name="T40" fmla="*/ 8 w 2920"/>
                <a:gd name="T41" fmla="*/ 4 h 1316"/>
                <a:gd name="T42" fmla="*/ 8 w 2920"/>
                <a:gd name="T43" fmla="*/ 4 h 1316"/>
                <a:gd name="T44" fmla="*/ 8 w 2920"/>
                <a:gd name="T45" fmla="*/ 3 h 1316"/>
                <a:gd name="T46" fmla="*/ 8 w 2920"/>
                <a:gd name="T47" fmla="*/ 3 h 1316"/>
                <a:gd name="T48" fmla="*/ 7 w 2920"/>
                <a:gd name="T49" fmla="*/ 3 h 1316"/>
                <a:gd name="T50" fmla="*/ 7 w 2920"/>
                <a:gd name="T51" fmla="*/ 2 h 1316"/>
                <a:gd name="T52" fmla="*/ 7 w 2920"/>
                <a:gd name="T53" fmla="*/ 2 h 1316"/>
                <a:gd name="T54" fmla="*/ 7 w 2920"/>
                <a:gd name="T55" fmla="*/ 2 h 1316"/>
                <a:gd name="T56" fmla="*/ 7 w 2920"/>
                <a:gd name="T57" fmla="*/ 1 h 1316"/>
                <a:gd name="T58" fmla="*/ 7 w 2920"/>
                <a:gd name="T59" fmla="*/ 1 h 1316"/>
                <a:gd name="T60" fmla="*/ 7 w 2920"/>
                <a:gd name="T61" fmla="*/ 1 h 1316"/>
                <a:gd name="T62" fmla="*/ 6 w 2920"/>
                <a:gd name="T63" fmla="*/ 0 h 1316"/>
                <a:gd name="T64" fmla="*/ 6 w 2920"/>
                <a:gd name="T65" fmla="*/ 0 h 1316"/>
                <a:gd name="T66" fmla="*/ 6 w 2920"/>
                <a:gd name="T67" fmla="*/ 0 h 1316"/>
                <a:gd name="T68" fmla="*/ 6 w 2920"/>
                <a:gd name="T69" fmla="*/ 0 h 1316"/>
                <a:gd name="T70" fmla="*/ 6 w 2920"/>
                <a:gd name="T71" fmla="*/ 0 h 1316"/>
                <a:gd name="T72" fmla="*/ 6 w 2920"/>
                <a:gd name="T73" fmla="*/ 0 h 1316"/>
                <a:gd name="T74" fmla="*/ 5 w 2920"/>
                <a:gd name="T75" fmla="*/ 0 h 1316"/>
                <a:gd name="T76" fmla="*/ 5 w 2920"/>
                <a:gd name="T77" fmla="*/ 1 h 1316"/>
                <a:gd name="T78" fmla="*/ 5 w 2920"/>
                <a:gd name="T79" fmla="*/ 1 h 1316"/>
                <a:gd name="T80" fmla="*/ 5 w 2920"/>
                <a:gd name="T81" fmla="*/ 2 h 1316"/>
                <a:gd name="T82" fmla="*/ 5 w 2920"/>
                <a:gd name="T83" fmla="*/ 2 h 1316"/>
                <a:gd name="T84" fmla="*/ 5 w 2920"/>
                <a:gd name="T85" fmla="*/ 2 h 1316"/>
                <a:gd name="T86" fmla="*/ 5 w 2920"/>
                <a:gd name="T87" fmla="*/ 3 h 1316"/>
                <a:gd name="T88" fmla="*/ 5 w 2920"/>
                <a:gd name="T89" fmla="*/ 3 h 1316"/>
                <a:gd name="T90" fmla="*/ 4 w 2920"/>
                <a:gd name="T91" fmla="*/ 4 h 1316"/>
                <a:gd name="T92" fmla="*/ 4 w 2920"/>
                <a:gd name="T93" fmla="*/ 4 h 1316"/>
                <a:gd name="T94" fmla="*/ 4 w 2920"/>
                <a:gd name="T95" fmla="*/ 4 h 1316"/>
                <a:gd name="T96" fmla="*/ 4 w 2920"/>
                <a:gd name="T97" fmla="*/ 5 h 1316"/>
                <a:gd name="T98" fmla="*/ 4 w 2920"/>
                <a:gd name="T99" fmla="*/ 5 h 1316"/>
                <a:gd name="T100" fmla="*/ 3 w 2920"/>
                <a:gd name="T101" fmla="*/ 5 h 1316"/>
                <a:gd name="T102" fmla="*/ 3 w 2920"/>
                <a:gd name="T103" fmla="*/ 5 h 1316"/>
                <a:gd name="T104" fmla="*/ 3 w 2920"/>
                <a:gd name="T105" fmla="*/ 5 h 1316"/>
                <a:gd name="T106" fmla="*/ 3 w 2920"/>
                <a:gd name="T107" fmla="*/ 5 h 1316"/>
                <a:gd name="T108" fmla="*/ 2 w 2920"/>
                <a:gd name="T109" fmla="*/ 4 h 1316"/>
                <a:gd name="T110" fmla="*/ 2 w 2920"/>
                <a:gd name="T111" fmla="*/ 4 h 1316"/>
                <a:gd name="T112" fmla="*/ 2 w 2920"/>
                <a:gd name="T113" fmla="*/ 4 h 1316"/>
                <a:gd name="T114" fmla="*/ 1 w 2920"/>
                <a:gd name="T115" fmla="*/ 4 h 1316"/>
                <a:gd name="T116" fmla="*/ 1 w 2920"/>
                <a:gd name="T117" fmla="*/ 4 h 13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20" h="1316">
                  <a:moveTo>
                    <a:pt x="198" y="938"/>
                  </a:moveTo>
                  <a:lnTo>
                    <a:pt x="194" y="942"/>
                  </a:lnTo>
                  <a:lnTo>
                    <a:pt x="189" y="946"/>
                  </a:lnTo>
                  <a:lnTo>
                    <a:pt x="185" y="950"/>
                  </a:lnTo>
                  <a:lnTo>
                    <a:pt x="179" y="954"/>
                  </a:lnTo>
                  <a:lnTo>
                    <a:pt x="158" y="972"/>
                  </a:lnTo>
                  <a:lnTo>
                    <a:pt x="137" y="991"/>
                  </a:lnTo>
                  <a:lnTo>
                    <a:pt x="116" y="1008"/>
                  </a:lnTo>
                  <a:lnTo>
                    <a:pt x="95" y="1024"/>
                  </a:lnTo>
                  <a:lnTo>
                    <a:pt x="72" y="1037"/>
                  </a:lnTo>
                  <a:lnTo>
                    <a:pt x="50" y="1047"/>
                  </a:lnTo>
                  <a:lnTo>
                    <a:pt x="25" y="1054"/>
                  </a:lnTo>
                  <a:lnTo>
                    <a:pt x="0" y="1057"/>
                  </a:lnTo>
                  <a:lnTo>
                    <a:pt x="0" y="1117"/>
                  </a:lnTo>
                  <a:lnTo>
                    <a:pt x="0" y="1135"/>
                  </a:lnTo>
                  <a:lnTo>
                    <a:pt x="0" y="1316"/>
                  </a:lnTo>
                  <a:lnTo>
                    <a:pt x="2920" y="1316"/>
                  </a:lnTo>
                  <a:lnTo>
                    <a:pt x="2920" y="1135"/>
                  </a:lnTo>
                  <a:lnTo>
                    <a:pt x="2920" y="1117"/>
                  </a:lnTo>
                  <a:lnTo>
                    <a:pt x="2920" y="1102"/>
                  </a:lnTo>
                  <a:lnTo>
                    <a:pt x="2916" y="1100"/>
                  </a:lnTo>
                  <a:lnTo>
                    <a:pt x="2912" y="1100"/>
                  </a:lnTo>
                  <a:lnTo>
                    <a:pt x="2908" y="1100"/>
                  </a:lnTo>
                  <a:lnTo>
                    <a:pt x="2903" y="1099"/>
                  </a:lnTo>
                  <a:lnTo>
                    <a:pt x="2881" y="1094"/>
                  </a:lnTo>
                  <a:lnTo>
                    <a:pt x="2858" y="1084"/>
                  </a:lnTo>
                  <a:lnTo>
                    <a:pt x="2837" y="1074"/>
                  </a:lnTo>
                  <a:lnTo>
                    <a:pt x="2816" y="1061"/>
                  </a:lnTo>
                  <a:lnTo>
                    <a:pt x="2796" y="1046"/>
                  </a:lnTo>
                  <a:lnTo>
                    <a:pt x="2776" y="1030"/>
                  </a:lnTo>
                  <a:lnTo>
                    <a:pt x="2758" y="1013"/>
                  </a:lnTo>
                  <a:lnTo>
                    <a:pt x="2739" y="996"/>
                  </a:lnTo>
                  <a:lnTo>
                    <a:pt x="2735" y="992"/>
                  </a:lnTo>
                  <a:lnTo>
                    <a:pt x="2731" y="988"/>
                  </a:lnTo>
                  <a:lnTo>
                    <a:pt x="2726" y="984"/>
                  </a:lnTo>
                  <a:lnTo>
                    <a:pt x="2722" y="980"/>
                  </a:lnTo>
                  <a:lnTo>
                    <a:pt x="2716" y="973"/>
                  </a:lnTo>
                  <a:lnTo>
                    <a:pt x="2709" y="967"/>
                  </a:lnTo>
                  <a:lnTo>
                    <a:pt x="2701" y="960"/>
                  </a:lnTo>
                  <a:lnTo>
                    <a:pt x="2694" y="954"/>
                  </a:lnTo>
                  <a:lnTo>
                    <a:pt x="2690" y="950"/>
                  </a:lnTo>
                  <a:lnTo>
                    <a:pt x="2686" y="946"/>
                  </a:lnTo>
                  <a:lnTo>
                    <a:pt x="2681" y="942"/>
                  </a:lnTo>
                  <a:lnTo>
                    <a:pt x="2677" y="938"/>
                  </a:lnTo>
                  <a:lnTo>
                    <a:pt x="2663" y="926"/>
                  </a:lnTo>
                  <a:lnTo>
                    <a:pt x="2648" y="914"/>
                  </a:lnTo>
                  <a:lnTo>
                    <a:pt x="2634" y="905"/>
                  </a:lnTo>
                  <a:lnTo>
                    <a:pt x="2619" y="896"/>
                  </a:lnTo>
                  <a:lnTo>
                    <a:pt x="2604" y="888"/>
                  </a:lnTo>
                  <a:lnTo>
                    <a:pt x="2589" y="881"/>
                  </a:lnTo>
                  <a:lnTo>
                    <a:pt x="2573" y="876"/>
                  </a:lnTo>
                  <a:lnTo>
                    <a:pt x="2557" y="873"/>
                  </a:lnTo>
                  <a:lnTo>
                    <a:pt x="2553" y="872"/>
                  </a:lnTo>
                  <a:lnTo>
                    <a:pt x="2549" y="872"/>
                  </a:lnTo>
                  <a:lnTo>
                    <a:pt x="2545" y="872"/>
                  </a:lnTo>
                  <a:lnTo>
                    <a:pt x="2541" y="872"/>
                  </a:lnTo>
                  <a:lnTo>
                    <a:pt x="2525" y="873"/>
                  </a:lnTo>
                  <a:lnTo>
                    <a:pt x="2508" y="877"/>
                  </a:lnTo>
                  <a:lnTo>
                    <a:pt x="2492" y="882"/>
                  </a:lnTo>
                  <a:lnTo>
                    <a:pt x="2475" y="890"/>
                  </a:lnTo>
                  <a:lnTo>
                    <a:pt x="2458" y="899"/>
                  </a:lnTo>
                  <a:lnTo>
                    <a:pt x="2441" y="911"/>
                  </a:lnTo>
                  <a:lnTo>
                    <a:pt x="2425" y="925"/>
                  </a:lnTo>
                  <a:lnTo>
                    <a:pt x="2408" y="938"/>
                  </a:lnTo>
                  <a:lnTo>
                    <a:pt x="2402" y="942"/>
                  </a:lnTo>
                  <a:lnTo>
                    <a:pt x="2398" y="946"/>
                  </a:lnTo>
                  <a:lnTo>
                    <a:pt x="2393" y="950"/>
                  </a:lnTo>
                  <a:lnTo>
                    <a:pt x="2388" y="955"/>
                  </a:lnTo>
                  <a:lnTo>
                    <a:pt x="2385" y="958"/>
                  </a:lnTo>
                  <a:lnTo>
                    <a:pt x="2382" y="960"/>
                  </a:lnTo>
                  <a:lnTo>
                    <a:pt x="2378" y="963"/>
                  </a:lnTo>
                  <a:lnTo>
                    <a:pt x="2376" y="966"/>
                  </a:lnTo>
                  <a:lnTo>
                    <a:pt x="2372" y="970"/>
                  </a:lnTo>
                  <a:lnTo>
                    <a:pt x="2368" y="973"/>
                  </a:lnTo>
                  <a:lnTo>
                    <a:pt x="2364" y="977"/>
                  </a:lnTo>
                  <a:lnTo>
                    <a:pt x="2360" y="981"/>
                  </a:lnTo>
                  <a:lnTo>
                    <a:pt x="2340" y="1000"/>
                  </a:lnTo>
                  <a:lnTo>
                    <a:pt x="2320" y="1018"/>
                  </a:lnTo>
                  <a:lnTo>
                    <a:pt x="2301" y="1037"/>
                  </a:lnTo>
                  <a:lnTo>
                    <a:pt x="2281" y="1055"/>
                  </a:lnTo>
                  <a:lnTo>
                    <a:pt x="2261" y="1073"/>
                  </a:lnTo>
                  <a:lnTo>
                    <a:pt x="2241" y="1088"/>
                  </a:lnTo>
                  <a:lnTo>
                    <a:pt x="2221" y="1104"/>
                  </a:lnTo>
                  <a:lnTo>
                    <a:pt x="2201" y="1117"/>
                  </a:lnTo>
                  <a:lnTo>
                    <a:pt x="2196" y="1121"/>
                  </a:lnTo>
                  <a:lnTo>
                    <a:pt x="2189" y="1125"/>
                  </a:lnTo>
                  <a:lnTo>
                    <a:pt x="2184" y="1129"/>
                  </a:lnTo>
                  <a:lnTo>
                    <a:pt x="2178" y="1132"/>
                  </a:lnTo>
                  <a:lnTo>
                    <a:pt x="2176" y="1133"/>
                  </a:lnTo>
                  <a:lnTo>
                    <a:pt x="2175" y="1133"/>
                  </a:lnTo>
                  <a:lnTo>
                    <a:pt x="2174" y="1133"/>
                  </a:lnTo>
                  <a:lnTo>
                    <a:pt x="2172" y="1135"/>
                  </a:lnTo>
                  <a:lnTo>
                    <a:pt x="2163" y="1139"/>
                  </a:lnTo>
                  <a:lnTo>
                    <a:pt x="2154" y="1143"/>
                  </a:lnTo>
                  <a:lnTo>
                    <a:pt x="2145" y="1147"/>
                  </a:lnTo>
                  <a:lnTo>
                    <a:pt x="2135" y="1149"/>
                  </a:lnTo>
                  <a:lnTo>
                    <a:pt x="2126" y="1152"/>
                  </a:lnTo>
                  <a:lnTo>
                    <a:pt x="2117" y="1153"/>
                  </a:lnTo>
                  <a:lnTo>
                    <a:pt x="2108" y="1154"/>
                  </a:lnTo>
                  <a:lnTo>
                    <a:pt x="2098" y="1154"/>
                  </a:lnTo>
                  <a:lnTo>
                    <a:pt x="2090" y="1154"/>
                  </a:lnTo>
                  <a:lnTo>
                    <a:pt x="2082" y="1153"/>
                  </a:lnTo>
                  <a:lnTo>
                    <a:pt x="2074" y="1152"/>
                  </a:lnTo>
                  <a:lnTo>
                    <a:pt x="2067" y="1149"/>
                  </a:lnTo>
                  <a:lnTo>
                    <a:pt x="2059" y="1147"/>
                  </a:lnTo>
                  <a:lnTo>
                    <a:pt x="2051" y="1143"/>
                  </a:lnTo>
                  <a:lnTo>
                    <a:pt x="2044" y="1139"/>
                  </a:lnTo>
                  <a:lnTo>
                    <a:pt x="2036" y="1135"/>
                  </a:lnTo>
                  <a:lnTo>
                    <a:pt x="2031" y="1131"/>
                  </a:lnTo>
                  <a:lnTo>
                    <a:pt x="2024" y="1125"/>
                  </a:lnTo>
                  <a:lnTo>
                    <a:pt x="2019" y="1120"/>
                  </a:lnTo>
                  <a:lnTo>
                    <a:pt x="2012" y="1115"/>
                  </a:lnTo>
                  <a:lnTo>
                    <a:pt x="2008" y="1111"/>
                  </a:lnTo>
                  <a:lnTo>
                    <a:pt x="2004" y="1107"/>
                  </a:lnTo>
                  <a:lnTo>
                    <a:pt x="2000" y="1103"/>
                  </a:lnTo>
                  <a:lnTo>
                    <a:pt x="1995" y="1098"/>
                  </a:lnTo>
                  <a:lnTo>
                    <a:pt x="1983" y="1084"/>
                  </a:lnTo>
                  <a:lnTo>
                    <a:pt x="1971" y="1069"/>
                  </a:lnTo>
                  <a:lnTo>
                    <a:pt x="1961" y="1053"/>
                  </a:lnTo>
                  <a:lnTo>
                    <a:pt x="1949" y="1036"/>
                  </a:lnTo>
                  <a:lnTo>
                    <a:pt x="1938" y="1016"/>
                  </a:lnTo>
                  <a:lnTo>
                    <a:pt x="1928" y="996"/>
                  </a:lnTo>
                  <a:lnTo>
                    <a:pt x="1917" y="976"/>
                  </a:lnTo>
                  <a:lnTo>
                    <a:pt x="1907" y="954"/>
                  </a:lnTo>
                  <a:lnTo>
                    <a:pt x="1905" y="950"/>
                  </a:lnTo>
                  <a:lnTo>
                    <a:pt x="1903" y="946"/>
                  </a:lnTo>
                  <a:lnTo>
                    <a:pt x="1901" y="942"/>
                  </a:lnTo>
                  <a:lnTo>
                    <a:pt x="1900" y="938"/>
                  </a:lnTo>
                  <a:lnTo>
                    <a:pt x="1892" y="919"/>
                  </a:lnTo>
                  <a:lnTo>
                    <a:pt x="1883" y="899"/>
                  </a:lnTo>
                  <a:lnTo>
                    <a:pt x="1875" y="880"/>
                  </a:lnTo>
                  <a:lnTo>
                    <a:pt x="1867" y="859"/>
                  </a:lnTo>
                  <a:lnTo>
                    <a:pt x="1859" y="837"/>
                  </a:lnTo>
                  <a:lnTo>
                    <a:pt x="1851" y="816"/>
                  </a:lnTo>
                  <a:lnTo>
                    <a:pt x="1843" y="795"/>
                  </a:lnTo>
                  <a:lnTo>
                    <a:pt x="1835" y="773"/>
                  </a:lnTo>
                  <a:lnTo>
                    <a:pt x="1834" y="770"/>
                  </a:lnTo>
                  <a:lnTo>
                    <a:pt x="1833" y="766"/>
                  </a:lnTo>
                  <a:lnTo>
                    <a:pt x="1831" y="763"/>
                  </a:lnTo>
                  <a:lnTo>
                    <a:pt x="1830" y="761"/>
                  </a:lnTo>
                  <a:lnTo>
                    <a:pt x="1830" y="759"/>
                  </a:lnTo>
                  <a:lnTo>
                    <a:pt x="1830" y="758"/>
                  </a:lnTo>
                  <a:lnTo>
                    <a:pt x="1829" y="757"/>
                  </a:lnTo>
                  <a:lnTo>
                    <a:pt x="1826" y="746"/>
                  </a:lnTo>
                  <a:lnTo>
                    <a:pt x="1822" y="734"/>
                  </a:lnTo>
                  <a:lnTo>
                    <a:pt x="1818" y="722"/>
                  </a:lnTo>
                  <a:lnTo>
                    <a:pt x="1814" y="712"/>
                  </a:lnTo>
                  <a:lnTo>
                    <a:pt x="1809" y="697"/>
                  </a:lnTo>
                  <a:lnTo>
                    <a:pt x="1805" y="682"/>
                  </a:lnTo>
                  <a:lnTo>
                    <a:pt x="1800" y="667"/>
                  </a:lnTo>
                  <a:lnTo>
                    <a:pt x="1794" y="651"/>
                  </a:lnTo>
                  <a:lnTo>
                    <a:pt x="1789" y="637"/>
                  </a:lnTo>
                  <a:lnTo>
                    <a:pt x="1785" y="621"/>
                  </a:lnTo>
                  <a:lnTo>
                    <a:pt x="1780" y="606"/>
                  </a:lnTo>
                  <a:lnTo>
                    <a:pt x="1774" y="590"/>
                  </a:lnTo>
                  <a:lnTo>
                    <a:pt x="1773" y="586"/>
                  </a:lnTo>
                  <a:lnTo>
                    <a:pt x="1772" y="582"/>
                  </a:lnTo>
                  <a:lnTo>
                    <a:pt x="1771" y="579"/>
                  </a:lnTo>
                  <a:lnTo>
                    <a:pt x="1769" y="575"/>
                  </a:lnTo>
                  <a:lnTo>
                    <a:pt x="1763" y="553"/>
                  </a:lnTo>
                  <a:lnTo>
                    <a:pt x="1756" y="534"/>
                  </a:lnTo>
                  <a:lnTo>
                    <a:pt x="1749" y="512"/>
                  </a:lnTo>
                  <a:lnTo>
                    <a:pt x="1743" y="491"/>
                  </a:lnTo>
                  <a:lnTo>
                    <a:pt x="1735" y="470"/>
                  </a:lnTo>
                  <a:lnTo>
                    <a:pt x="1728" y="450"/>
                  </a:lnTo>
                  <a:lnTo>
                    <a:pt x="1722" y="429"/>
                  </a:lnTo>
                  <a:lnTo>
                    <a:pt x="1715" y="409"/>
                  </a:lnTo>
                  <a:lnTo>
                    <a:pt x="1714" y="405"/>
                  </a:lnTo>
                  <a:lnTo>
                    <a:pt x="1712" y="402"/>
                  </a:lnTo>
                  <a:lnTo>
                    <a:pt x="1711" y="398"/>
                  </a:lnTo>
                  <a:lnTo>
                    <a:pt x="1710" y="392"/>
                  </a:lnTo>
                  <a:lnTo>
                    <a:pt x="1702" y="371"/>
                  </a:lnTo>
                  <a:lnTo>
                    <a:pt x="1695" y="350"/>
                  </a:lnTo>
                  <a:lnTo>
                    <a:pt x="1687" y="329"/>
                  </a:lnTo>
                  <a:lnTo>
                    <a:pt x="1681" y="309"/>
                  </a:lnTo>
                  <a:lnTo>
                    <a:pt x="1673" y="288"/>
                  </a:lnTo>
                  <a:lnTo>
                    <a:pt x="1665" y="268"/>
                  </a:lnTo>
                  <a:lnTo>
                    <a:pt x="1658" y="248"/>
                  </a:lnTo>
                  <a:lnTo>
                    <a:pt x="1650" y="230"/>
                  </a:lnTo>
                  <a:lnTo>
                    <a:pt x="1646" y="221"/>
                  </a:lnTo>
                  <a:lnTo>
                    <a:pt x="1642" y="210"/>
                  </a:lnTo>
                  <a:lnTo>
                    <a:pt x="1638" y="201"/>
                  </a:lnTo>
                  <a:lnTo>
                    <a:pt x="1634" y="191"/>
                  </a:lnTo>
                  <a:lnTo>
                    <a:pt x="1624" y="169"/>
                  </a:lnTo>
                  <a:lnTo>
                    <a:pt x="1613" y="148"/>
                  </a:lnTo>
                  <a:lnTo>
                    <a:pt x="1603" y="128"/>
                  </a:lnTo>
                  <a:lnTo>
                    <a:pt x="1592" y="108"/>
                  </a:lnTo>
                  <a:lnTo>
                    <a:pt x="1582" y="91"/>
                  </a:lnTo>
                  <a:lnTo>
                    <a:pt x="1571" y="75"/>
                  </a:lnTo>
                  <a:lnTo>
                    <a:pt x="1560" y="59"/>
                  </a:lnTo>
                  <a:lnTo>
                    <a:pt x="1548" y="46"/>
                  </a:lnTo>
                  <a:lnTo>
                    <a:pt x="1543" y="41"/>
                  </a:lnTo>
                  <a:lnTo>
                    <a:pt x="1539" y="37"/>
                  </a:lnTo>
                  <a:lnTo>
                    <a:pt x="1535" y="33"/>
                  </a:lnTo>
                  <a:lnTo>
                    <a:pt x="1531" y="29"/>
                  </a:lnTo>
                  <a:lnTo>
                    <a:pt x="1523" y="22"/>
                  </a:lnTo>
                  <a:lnTo>
                    <a:pt x="1515" y="17"/>
                  </a:lnTo>
                  <a:lnTo>
                    <a:pt x="1508" y="13"/>
                  </a:lnTo>
                  <a:lnTo>
                    <a:pt x="1500" y="8"/>
                  </a:lnTo>
                  <a:lnTo>
                    <a:pt x="1492" y="5"/>
                  </a:lnTo>
                  <a:lnTo>
                    <a:pt x="1484" y="3"/>
                  </a:lnTo>
                  <a:lnTo>
                    <a:pt x="1476" y="1"/>
                  </a:lnTo>
                  <a:lnTo>
                    <a:pt x="1468" y="0"/>
                  </a:lnTo>
                  <a:lnTo>
                    <a:pt x="1467" y="0"/>
                  </a:lnTo>
                  <a:lnTo>
                    <a:pt x="1465" y="0"/>
                  </a:lnTo>
                  <a:lnTo>
                    <a:pt x="1464" y="0"/>
                  </a:lnTo>
                  <a:lnTo>
                    <a:pt x="1461" y="0"/>
                  </a:lnTo>
                  <a:lnTo>
                    <a:pt x="1457" y="0"/>
                  </a:lnTo>
                  <a:lnTo>
                    <a:pt x="1455" y="1"/>
                  </a:lnTo>
                  <a:lnTo>
                    <a:pt x="1451" y="1"/>
                  </a:lnTo>
                  <a:lnTo>
                    <a:pt x="1444" y="3"/>
                  </a:lnTo>
                  <a:lnTo>
                    <a:pt x="1437" y="5"/>
                  </a:lnTo>
                  <a:lnTo>
                    <a:pt x="1431" y="8"/>
                  </a:lnTo>
                  <a:lnTo>
                    <a:pt x="1424" y="11"/>
                  </a:lnTo>
                  <a:lnTo>
                    <a:pt x="1416" y="14"/>
                  </a:lnTo>
                  <a:lnTo>
                    <a:pt x="1410" y="18"/>
                  </a:lnTo>
                  <a:lnTo>
                    <a:pt x="1403" y="24"/>
                  </a:lnTo>
                  <a:lnTo>
                    <a:pt x="1396" y="29"/>
                  </a:lnTo>
                  <a:lnTo>
                    <a:pt x="1393" y="33"/>
                  </a:lnTo>
                  <a:lnTo>
                    <a:pt x="1389" y="37"/>
                  </a:lnTo>
                  <a:lnTo>
                    <a:pt x="1385" y="41"/>
                  </a:lnTo>
                  <a:lnTo>
                    <a:pt x="1381" y="46"/>
                  </a:lnTo>
                  <a:lnTo>
                    <a:pt x="1369" y="61"/>
                  </a:lnTo>
                  <a:lnTo>
                    <a:pt x="1357" y="78"/>
                  </a:lnTo>
                  <a:lnTo>
                    <a:pt x="1345" y="95"/>
                  </a:lnTo>
                  <a:lnTo>
                    <a:pt x="1333" y="115"/>
                  </a:lnTo>
                  <a:lnTo>
                    <a:pt x="1321" y="136"/>
                  </a:lnTo>
                  <a:lnTo>
                    <a:pt x="1309" y="158"/>
                  </a:lnTo>
                  <a:lnTo>
                    <a:pt x="1299" y="181"/>
                  </a:lnTo>
                  <a:lnTo>
                    <a:pt x="1287" y="206"/>
                  </a:lnTo>
                  <a:lnTo>
                    <a:pt x="1283" y="215"/>
                  </a:lnTo>
                  <a:lnTo>
                    <a:pt x="1279" y="225"/>
                  </a:lnTo>
                  <a:lnTo>
                    <a:pt x="1275" y="234"/>
                  </a:lnTo>
                  <a:lnTo>
                    <a:pt x="1271" y="243"/>
                  </a:lnTo>
                  <a:lnTo>
                    <a:pt x="1263" y="260"/>
                  </a:lnTo>
                  <a:lnTo>
                    <a:pt x="1256" y="279"/>
                  </a:lnTo>
                  <a:lnTo>
                    <a:pt x="1248" y="297"/>
                  </a:lnTo>
                  <a:lnTo>
                    <a:pt x="1242" y="316"/>
                  </a:lnTo>
                  <a:lnTo>
                    <a:pt x="1235" y="334"/>
                  </a:lnTo>
                  <a:lnTo>
                    <a:pt x="1229" y="354"/>
                  </a:lnTo>
                  <a:lnTo>
                    <a:pt x="1221" y="374"/>
                  </a:lnTo>
                  <a:lnTo>
                    <a:pt x="1214" y="394"/>
                  </a:lnTo>
                  <a:lnTo>
                    <a:pt x="1213" y="398"/>
                  </a:lnTo>
                  <a:lnTo>
                    <a:pt x="1211" y="402"/>
                  </a:lnTo>
                  <a:lnTo>
                    <a:pt x="1209" y="405"/>
                  </a:lnTo>
                  <a:lnTo>
                    <a:pt x="1207" y="409"/>
                  </a:lnTo>
                  <a:lnTo>
                    <a:pt x="1201" y="429"/>
                  </a:lnTo>
                  <a:lnTo>
                    <a:pt x="1194" y="449"/>
                  </a:lnTo>
                  <a:lnTo>
                    <a:pt x="1186" y="470"/>
                  </a:lnTo>
                  <a:lnTo>
                    <a:pt x="1180" y="491"/>
                  </a:lnTo>
                  <a:lnTo>
                    <a:pt x="1173" y="512"/>
                  </a:lnTo>
                  <a:lnTo>
                    <a:pt x="1167" y="532"/>
                  </a:lnTo>
                  <a:lnTo>
                    <a:pt x="1159" y="553"/>
                  </a:lnTo>
                  <a:lnTo>
                    <a:pt x="1152" y="575"/>
                  </a:lnTo>
                  <a:lnTo>
                    <a:pt x="1151" y="579"/>
                  </a:lnTo>
                  <a:lnTo>
                    <a:pt x="1149" y="582"/>
                  </a:lnTo>
                  <a:lnTo>
                    <a:pt x="1148" y="586"/>
                  </a:lnTo>
                  <a:lnTo>
                    <a:pt x="1147" y="592"/>
                  </a:lnTo>
                  <a:lnTo>
                    <a:pt x="1141" y="608"/>
                  </a:lnTo>
                  <a:lnTo>
                    <a:pt x="1136" y="622"/>
                  </a:lnTo>
                  <a:lnTo>
                    <a:pt x="1131" y="638"/>
                  </a:lnTo>
                  <a:lnTo>
                    <a:pt x="1127" y="652"/>
                  </a:lnTo>
                  <a:lnTo>
                    <a:pt x="1122" y="667"/>
                  </a:lnTo>
                  <a:lnTo>
                    <a:pt x="1116" y="683"/>
                  </a:lnTo>
                  <a:lnTo>
                    <a:pt x="1111" y="697"/>
                  </a:lnTo>
                  <a:lnTo>
                    <a:pt x="1106" y="713"/>
                  </a:lnTo>
                  <a:lnTo>
                    <a:pt x="1100" y="728"/>
                  </a:lnTo>
                  <a:lnTo>
                    <a:pt x="1095" y="742"/>
                  </a:lnTo>
                  <a:lnTo>
                    <a:pt x="1090" y="758"/>
                  </a:lnTo>
                  <a:lnTo>
                    <a:pt x="1085" y="773"/>
                  </a:lnTo>
                  <a:lnTo>
                    <a:pt x="1077" y="794"/>
                  </a:lnTo>
                  <a:lnTo>
                    <a:pt x="1069" y="816"/>
                  </a:lnTo>
                  <a:lnTo>
                    <a:pt x="1061" y="837"/>
                  </a:lnTo>
                  <a:lnTo>
                    <a:pt x="1053" y="859"/>
                  </a:lnTo>
                  <a:lnTo>
                    <a:pt x="1045" y="878"/>
                  </a:lnTo>
                  <a:lnTo>
                    <a:pt x="1037" y="899"/>
                  </a:lnTo>
                  <a:lnTo>
                    <a:pt x="1028" y="919"/>
                  </a:lnTo>
                  <a:lnTo>
                    <a:pt x="1020" y="938"/>
                  </a:lnTo>
                  <a:lnTo>
                    <a:pt x="1018" y="942"/>
                  </a:lnTo>
                  <a:lnTo>
                    <a:pt x="1016" y="946"/>
                  </a:lnTo>
                  <a:lnTo>
                    <a:pt x="1015" y="950"/>
                  </a:lnTo>
                  <a:lnTo>
                    <a:pt x="1012" y="954"/>
                  </a:lnTo>
                  <a:lnTo>
                    <a:pt x="1001" y="976"/>
                  </a:lnTo>
                  <a:lnTo>
                    <a:pt x="991" y="999"/>
                  </a:lnTo>
                  <a:lnTo>
                    <a:pt x="980" y="1020"/>
                  </a:lnTo>
                  <a:lnTo>
                    <a:pt x="970" y="1040"/>
                  </a:lnTo>
                  <a:lnTo>
                    <a:pt x="958" y="1058"/>
                  </a:lnTo>
                  <a:lnTo>
                    <a:pt x="947" y="1075"/>
                  </a:lnTo>
                  <a:lnTo>
                    <a:pt x="937" y="1091"/>
                  </a:lnTo>
                  <a:lnTo>
                    <a:pt x="925" y="1106"/>
                  </a:lnTo>
                  <a:lnTo>
                    <a:pt x="918" y="1113"/>
                  </a:lnTo>
                  <a:lnTo>
                    <a:pt x="911" y="1121"/>
                  </a:lnTo>
                  <a:lnTo>
                    <a:pt x="905" y="1128"/>
                  </a:lnTo>
                  <a:lnTo>
                    <a:pt x="898" y="1135"/>
                  </a:lnTo>
                  <a:lnTo>
                    <a:pt x="889" y="1143"/>
                  </a:lnTo>
                  <a:lnTo>
                    <a:pt x="880" y="1149"/>
                  </a:lnTo>
                  <a:lnTo>
                    <a:pt x="869" y="1156"/>
                  </a:lnTo>
                  <a:lnTo>
                    <a:pt x="860" y="1161"/>
                  </a:lnTo>
                  <a:lnTo>
                    <a:pt x="849" y="1165"/>
                  </a:lnTo>
                  <a:lnTo>
                    <a:pt x="840" y="1168"/>
                  </a:lnTo>
                  <a:lnTo>
                    <a:pt x="830" y="1170"/>
                  </a:lnTo>
                  <a:lnTo>
                    <a:pt x="819" y="1170"/>
                  </a:lnTo>
                  <a:lnTo>
                    <a:pt x="808" y="1170"/>
                  </a:lnTo>
                  <a:lnTo>
                    <a:pt x="798" y="1169"/>
                  </a:lnTo>
                  <a:lnTo>
                    <a:pt x="787" y="1168"/>
                  </a:lnTo>
                  <a:lnTo>
                    <a:pt x="778" y="1166"/>
                  </a:lnTo>
                  <a:lnTo>
                    <a:pt x="769" y="1164"/>
                  </a:lnTo>
                  <a:lnTo>
                    <a:pt x="759" y="1161"/>
                  </a:lnTo>
                  <a:lnTo>
                    <a:pt x="750" y="1158"/>
                  </a:lnTo>
                  <a:lnTo>
                    <a:pt x="742" y="1154"/>
                  </a:lnTo>
                  <a:lnTo>
                    <a:pt x="738" y="1152"/>
                  </a:lnTo>
                  <a:lnTo>
                    <a:pt x="734" y="1149"/>
                  </a:lnTo>
                  <a:lnTo>
                    <a:pt x="730" y="1148"/>
                  </a:lnTo>
                  <a:lnTo>
                    <a:pt x="726" y="1145"/>
                  </a:lnTo>
                  <a:lnTo>
                    <a:pt x="721" y="1143"/>
                  </a:lnTo>
                  <a:lnTo>
                    <a:pt x="717" y="1140"/>
                  </a:lnTo>
                  <a:lnTo>
                    <a:pt x="713" y="1137"/>
                  </a:lnTo>
                  <a:lnTo>
                    <a:pt x="711" y="1135"/>
                  </a:lnTo>
                  <a:lnTo>
                    <a:pt x="705" y="1131"/>
                  </a:lnTo>
                  <a:lnTo>
                    <a:pt x="700" y="1127"/>
                  </a:lnTo>
                  <a:lnTo>
                    <a:pt x="695" y="1123"/>
                  </a:lnTo>
                  <a:lnTo>
                    <a:pt x="689" y="1117"/>
                  </a:lnTo>
                  <a:lnTo>
                    <a:pt x="672" y="1102"/>
                  </a:lnTo>
                  <a:lnTo>
                    <a:pt x="655" y="1083"/>
                  </a:lnTo>
                  <a:lnTo>
                    <a:pt x="639" y="1065"/>
                  </a:lnTo>
                  <a:lnTo>
                    <a:pt x="625" y="1045"/>
                  </a:lnTo>
                  <a:lnTo>
                    <a:pt x="609" y="1025"/>
                  </a:lnTo>
                  <a:lnTo>
                    <a:pt x="593" y="1004"/>
                  </a:lnTo>
                  <a:lnTo>
                    <a:pt x="577" y="984"/>
                  </a:lnTo>
                  <a:lnTo>
                    <a:pt x="561" y="964"/>
                  </a:lnTo>
                  <a:lnTo>
                    <a:pt x="556" y="958"/>
                  </a:lnTo>
                  <a:lnTo>
                    <a:pt x="549" y="951"/>
                  </a:lnTo>
                  <a:lnTo>
                    <a:pt x="544" y="944"/>
                  </a:lnTo>
                  <a:lnTo>
                    <a:pt x="537" y="938"/>
                  </a:lnTo>
                  <a:lnTo>
                    <a:pt x="522" y="923"/>
                  </a:lnTo>
                  <a:lnTo>
                    <a:pt x="504" y="909"/>
                  </a:lnTo>
                  <a:lnTo>
                    <a:pt x="487" y="897"/>
                  </a:lnTo>
                  <a:lnTo>
                    <a:pt x="469" y="886"/>
                  </a:lnTo>
                  <a:lnTo>
                    <a:pt x="449" y="877"/>
                  </a:lnTo>
                  <a:lnTo>
                    <a:pt x="426" y="870"/>
                  </a:lnTo>
                  <a:lnTo>
                    <a:pt x="404" y="865"/>
                  </a:lnTo>
                  <a:lnTo>
                    <a:pt x="379" y="863"/>
                  </a:lnTo>
                  <a:lnTo>
                    <a:pt x="375" y="861"/>
                  </a:lnTo>
                  <a:lnTo>
                    <a:pt x="371" y="861"/>
                  </a:lnTo>
                  <a:lnTo>
                    <a:pt x="367" y="861"/>
                  </a:lnTo>
                  <a:lnTo>
                    <a:pt x="363" y="861"/>
                  </a:lnTo>
                  <a:lnTo>
                    <a:pt x="339" y="863"/>
                  </a:lnTo>
                  <a:lnTo>
                    <a:pt x="315" y="868"/>
                  </a:lnTo>
                  <a:lnTo>
                    <a:pt x="294" y="874"/>
                  </a:lnTo>
                  <a:lnTo>
                    <a:pt x="273" y="884"/>
                  </a:lnTo>
                  <a:lnTo>
                    <a:pt x="253" y="896"/>
                  </a:lnTo>
                  <a:lnTo>
                    <a:pt x="235" y="909"/>
                  </a:lnTo>
                  <a:lnTo>
                    <a:pt x="216" y="923"/>
                  </a:lnTo>
                  <a:lnTo>
                    <a:pt x="198" y="938"/>
                  </a:lnTo>
                  <a:close/>
                </a:path>
              </a:pathLst>
            </a:custGeom>
            <a:solidFill>
              <a:srgbClr val="C6E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222">
              <a:extLst>
                <a:ext uri="{FF2B5EF4-FFF2-40B4-BE49-F238E27FC236}">
                  <a16:creationId xmlns:a16="http://schemas.microsoft.com/office/drawing/2014/main" id="{F61718F3-D328-4B1C-9F21-6C93F68E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894"/>
              <a:ext cx="973" cy="438"/>
            </a:xfrm>
            <a:custGeom>
              <a:avLst/>
              <a:gdLst>
                <a:gd name="T0" fmla="*/ 0 w 2920"/>
                <a:gd name="T1" fmla="*/ 4 h 1316"/>
                <a:gd name="T2" fmla="*/ 0 w 2920"/>
                <a:gd name="T3" fmla="*/ 4 h 1316"/>
                <a:gd name="T4" fmla="*/ 1 w 2920"/>
                <a:gd name="T5" fmla="*/ 4 h 1316"/>
                <a:gd name="T6" fmla="*/ 1 w 2920"/>
                <a:gd name="T7" fmla="*/ 4 h 1316"/>
                <a:gd name="T8" fmla="*/ 2 w 2920"/>
                <a:gd name="T9" fmla="*/ 4 h 1316"/>
                <a:gd name="T10" fmla="*/ 2 w 2920"/>
                <a:gd name="T11" fmla="*/ 4 h 1316"/>
                <a:gd name="T12" fmla="*/ 3 w 2920"/>
                <a:gd name="T13" fmla="*/ 4 h 1316"/>
                <a:gd name="T14" fmla="*/ 3 w 2920"/>
                <a:gd name="T15" fmla="*/ 5 h 1316"/>
                <a:gd name="T16" fmla="*/ 4 w 2920"/>
                <a:gd name="T17" fmla="*/ 5 h 1316"/>
                <a:gd name="T18" fmla="*/ 4 w 2920"/>
                <a:gd name="T19" fmla="*/ 4 h 1316"/>
                <a:gd name="T20" fmla="*/ 5 w 2920"/>
                <a:gd name="T21" fmla="*/ 2 h 1316"/>
                <a:gd name="T22" fmla="*/ 5 w 2920"/>
                <a:gd name="T23" fmla="*/ 0 h 1316"/>
                <a:gd name="T24" fmla="*/ 6 w 2920"/>
                <a:gd name="T25" fmla="*/ 0 h 1316"/>
                <a:gd name="T26" fmla="*/ 7 w 2920"/>
                <a:gd name="T27" fmla="*/ 1 h 1316"/>
                <a:gd name="T28" fmla="*/ 7 w 2920"/>
                <a:gd name="T29" fmla="*/ 3 h 1316"/>
                <a:gd name="T30" fmla="*/ 8 w 2920"/>
                <a:gd name="T31" fmla="*/ 4 h 1316"/>
                <a:gd name="T32" fmla="*/ 9 w 2920"/>
                <a:gd name="T33" fmla="*/ 5 h 1316"/>
                <a:gd name="T34" fmla="*/ 9 w 2920"/>
                <a:gd name="T35" fmla="*/ 4 h 1316"/>
                <a:gd name="T36" fmla="*/ 10 w 2920"/>
                <a:gd name="T37" fmla="*/ 4 h 1316"/>
                <a:gd name="T38" fmla="*/ 10 w 2920"/>
                <a:gd name="T39" fmla="*/ 4 h 1316"/>
                <a:gd name="T40" fmla="*/ 11 w 2920"/>
                <a:gd name="T41" fmla="*/ 4 h 1316"/>
                <a:gd name="T42" fmla="*/ 11 w 2920"/>
                <a:gd name="T43" fmla="*/ 4 h 1316"/>
                <a:gd name="T44" fmla="*/ 11 w 2920"/>
                <a:gd name="T45" fmla="*/ 4 h 1316"/>
                <a:gd name="T46" fmla="*/ 12 w 2920"/>
                <a:gd name="T47" fmla="*/ 4 h 1316"/>
                <a:gd name="T48" fmla="*/ 12 w 2920"/>
                <a:gd name="T49" fmla="*/ 5 h 1316"/>
                <a:gd name="T50" fmla="*/ 12 w 2920"/>
                <a:gd name="T51" fmla="*/ 5 h 1316"/>
                <a:gd name="T52" fmla="*/ 11 w 2920"/>
                <a:gd name="T53" fmla="*/ 4 h 1316"/>
                <a:gd name="T54" fmla="*/ 11 w 2920"/>
                <a:gd name="T55" fmla="*/ 4 h 1316"/>
                <a:gd name="T56" fmla="*/ 11 w 2920"/>
                <a:gd name="T57" fmla="*/ 4 h 1316"/>
                <a:gd name="T58" fmla="*/ 10 w 2920"/>
                <a:gd name="T59" fmla="*/ 4 h 1316"/>
                <a:gd name="T60" fmla="*/ 10 w 2920"/>
                <a:gd name="T61" fmla="*/ 4 h 1316"/>
                <a:gd name="T62" fmla="*/ 9 w 2920"/>
                <a:gd name="T63" fmla="*/ 4 h 1316"/>
                <a:gd name="T64" fmla="*/ 9 w 2920"/>
                <a:gd name="T65" fmla="*/ 5 h 1316"/>
                <a:gd name="T66" fmla="*/ 8 w 2920"/>
                <a:gd name="T67" fmla="*/ 5 h 1316"/>
                <a:gd name="T68" fmla="*/ 7 w 2920"/>
                <a:gd name="T69" fmla="*/ 3 h 1316"/>
                <a:gd name="T70" fmla="*/ 7 w 2920"/>
                <a:gd name="T71" fmla="*/ 2 h 1316"/>
                <a:gd name="T72" fmla="*/ 6 w 2920"/>
                <a:gd name="T73" fmla="*/ 0 h 1316"/>
                <a:gd name="T74" fmla="*/ 6 w 2920"/>
                <a:gd name="T75" fmla="*/ 0 h 1316"/>
                <a:gd name="T76" fmla="*/ 5 w 2920"/>
                <a:gd name="T77" fmla="*/ 2 h 1316"/>
                <a:gd name="T78" fmla="*/ 5 w 2920"/>
                <a:gd name="T79" fmla="*/ 3 h 1316"/>
                <a:gd name="T80" fmla="*/ 4 w 2920"/>
                <a:gd name="T81" fmla="*/ 5 h 1316"/>
                <a:gd name="T82" fmla="*/ 3 w 2920"/>
                <a:gd name="T83" fmla="*/ 5 h 1316"/>
                <a:gd name="T84" fmla="*/ 3 w 2920"/>
                <a:gd name="T85" fmla="*/ 4 h 1316"/>
                <a:gd name="T86" fmla="*/ 2 w 2920"/>
                <a:gd name="T87" fmla="*/ 4 h 1316"/>
                <a:gd name="T88" fmla="*/ 2 w 2920"/>
                <a:gd name="T89" fmla="*/ 4 h 1316"/>
                <a:gd name="T90" fmla="*/ 1 w 2920"/>
                <a:gd name="T91" fmla="*/ 4 h 1316"/>
                <a:gd name="T92" fmla="*/ 1 w 2920"/>
                <a:gd name="T93" fmla="*/ 4 h 1316"/>
                <a:gd name="T94" fmla="*/ 1 w 2920"/>
                <a:gd name="T95" fmla="*/ 4 h 1316"/>
                <a:gd name="T96" fmla="*/ 0 w 2920"/>
                <a:gd name="T97" fmla="*/ 4 h 1316"/>
                <a:gd name="T98" fmla="*/ 12 w 2920"/>
                <a:gd name="T99" fmla="*/ 5 h 13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20" h="1316">
                  <a:moveTo>
                    <a:pt x="2920" y="1316"/>
                  </a:moveTo>
                  <a:lnTo>
                    <a:pt x="0" y="1316"/>
                  </a:lnTo>
                  <a:lnTo>
                    <a:pt x="0" y="1057"/>
                  </a:lnTo>
                  <a:lnTo>
                    <a:pt x="25" y="1054"/>
                  </a:lnTo>
                  <a:lnTo>
                    <a:pt x="48" y="1049"/>
                  </a:lnTo>
                  <a:lnTo>
                    <a:pt x="71" y="1038"/>
                  </a:lnTo>
                  <a:lnTo>
                    <a:pt x="92" y="1026"/>
                  </a:lnTo>
                  <a:lnTo>
                    <a:pt x="113" y="1012"/>
                  </a:lnTo>
                  <a:lnTo>
                    <a:pt x="133" y="995"/>
                  </a:lnTo>
                  <a:lnTo>
                    <a:pt x="154" y="977"/>
                  </a:lnTo>
                  <a:lnTo>
                    <a:pt x="174" y="959"/>
                  </a:lnTo>
                  <a:lnTo>
                    <a:pt x="194" y="940"/>
                  </a:lnTo>
                  <a:lnTo>
                    <a:pt x="215" y="923"/>
                  </a:lnTo>
                  <a:lnTo>
                    <a:pt x="237" y="906"/>
                  </a:lnTo>
                  <a:lnTo>
                    <a:pt x="260" y="892"/>
                  </a:lnTo>
                  <a:lnTo>
                    <a:pt x="284" y="880"/>
                  </a:lnTo>
                  <a:lnTo>
                    <a:pt x="309" y="869"/>
                  </a:lnTo>
                  <a:lnTo>
                    <a:pt x="335" y="864"/>
                  </a:lnTo>
                  <a:lnTo>
                    <a:pt x="363" y="861"/>
                  </a:lnTo>
                  <a:lnTo>
                    <a:pt x="405" y="865"/>
                  </a:lnTo>
                  <a:lnTo>
                    <a:pt x="442" y="874"/>
                  </a:lnTo>
                  <a:lnTo>
                    <a:pt x="475" y="890"/>
                  </a:lnTo>
                  <a:lnTo>
                    <a:pt x="506" y="910"/>
                  </a:lnTo>
                  <a:lnTo>
                    <a:pt x="533" y="933"/>
                  </a:lnTo>
                  <a:lnTo>
                    <a:pt x="557" y="959"/>
                  </a:lnTo>
                  <a:lnTo>
                    <a:pt x="581" y="987"/>
                  </a:lnTo>
                  <a:lnTo>
                    <a:pt x="604" y="1016"/>
                  </a:lnTo>
                  <a:lnTo>
                    <a:pt x="625" y="1045"/>
                  </a:lnTo>
                  <a:lnTo>
                    <a:pt x="647" y="1073"/>
                  </a:lnTo>
                  <a:lnTo>
                    <a:pt x="671" y="1099"/>
                  </a:lnTo>
                  <a:lnTo>
                    <a:pt x="695" y="1121"/>
                  </a:lnTo>
                  <a:lnTo>
                    <a:pt x="721" y="1141"/>
                  </a:lnTo>
                  <a:lnTo>
                    <a:pt x="750" y="1157"/>
                  </a:lnTo>
                  <a:lnTo>
                    <a:pt x="783" y="1166"/>
                  </a:lnTo>
                  <a:lnTo>
                    <a:pt x="819" y="1170"/>
                  </a:lnTo>
                  <a:lnTo>
                    <a:pt x="867" y="1157"/>
                  </a:lnTo>
                  <a:lnTo>
                    <a:pt x="911" y="1120"/>
                  </a:lnTo>
                  <a:lnTo>
                    <a:pt x="955" y="1062"/>
                  </a:lnTo>
                  <a:lnTo>
                    <a:pt x="996" y="988"/>
                  </a:lnTo>
                  <a:lnTo>
                    <a:pt x="1036" y="899"/>
                  </a:lnTo>
                  <a:lnTo>
                    <a:pt x="1074" y="800"/>
                  </a:lnTo>
                  <a:lnTo>
                    <a:pt x="1111" y="695"/>
                  </a:lnTo>
                  <a:lnTo>
                    <a:pt x="1148" y="585"/>
                  </a:lnTo>
                  <a:lnTo>
                    <a:pt x="1185" y="475"/>
                  </a:lnTo>
                  <a:lnTo>
                    <a:pt x="1221" y="370"/>
                  </a:lnTo>
                  <a:lnTo>
                    <a:pt x="1258" y="271"/>
                  </a:lnTo>
                  <a:lnTo>
                    <a:pt x="1296" y="182"/>
                  </a:lnTo>
                  <a:lnTo>
                    <a:pt x="1336" y="108"/>
                  </a:lnTo>
                  <a:lnTo>
                    <a:pt x="1377" y="50"/>
                  </a:lnTo>
                  <a:lnTo>
                    <a:pt x="1419" y="13"/>
                  </a:lnTo>
                  <a:lnTo>
                    <a:pt x="1464" y="0"/>
                  </a:lnTo>
                  <a:lnTo>
                    <a:pt x="1509" y="13"/>
                  </a:lnTo>
                  <a:lnTo>
                    <a:pt x="1551" y="50"/>
                  </a:lnTo>
                  <a:lnTo>
                    <a:pt x="1591" y="107"/>
                  </a:lnTo>
                  <a:lnTo>
                    <a:pt x="1629" y="181"/>
                  </a:lnTo>
                  <a:lnTo>
                    <a:pt x="1665" y="268"/>
                  </a:lnTo>
                  <a:lnTo>
                    <a:pt x="1700" y="366"/>
                  </a:lnTo>
                  <a:lnTo>
                    <a:pt x="1735" y="469"/>
                  </a:lnTo>
                  <a:lnTo>
                    <a:pt x="1771" y="577"/>
                  </a:lnTo>
                  <a:lnTo>
                    <a:pt x="1805" y="686"/>
                  </a:lnTo>
                  <a:lnTo>
                    <a:pt x="1841" y="789"/>
                  </a:lnTo>
                  <a:lnTo>
                    <a:pt x="1878" y="886"/>
                  </a:lnTo>
                  <a:lnTo>
                    <a:pt x="1917" y="973"/>
                  </a:lnTo>
                  <a:lnTo>
                    <a:pt x="1958" y="1047"/>
                  </a:lnTo>
                  <a:lnTo>
                    <a:pt x="2002" y="1104"/>
                  </a:lnTo>
                  <a:lnTo>
                    <a:pt x="2048" y="1141"/>
                  </a:lnTo>
                  <a:lnTo>
                    <a:pt x="2098" y="1154"/>
                  </a:lnTo>
                  <a:lnTo>
                    <a:pt x="2127" y="1152"/>
                  </a:lnTo>
                  <a:lnTo>
                    <a:pt x="2156" y="1143"/>
                  </a:lnTo>
                  <a:lnTo>
                    <a:pt x="2184" y="1128"/>
                  </a:lnTo>
                  <a:lnTo>
                    <a:pt x="2213" y="1111"/>
                  </a:lnTo>
                  <a:lnTo>
                    <a:pt x="2241" y="1088"/>
                  </a:lnTo>
                  <a:lnTo>
                    <a:pt x="2270" y="1065"/>
                  </a:lnTo>
                  <a:lnTo>
                    <a:pt x="2298" y="1040"/>
                  </a:lnTo>
                  <a:lnTo>
                    <a:pt x="2326" y="1013"/>
                  </a:lnTo>
                  <a:lnTo>
                    <a:pt x="2353" y="987"/>
                  </a:lnTo>
                  <a:lnTo>
                    <a:pt x="2381" y="962"/>
                  </a:lnTo>
                  <a:lnTo>
                    <a:pt x="2408" y="938"/>
                  </a:lnTo>
                  <a:lnTo>
                    <a:pt x="2435" y="915"/>
                  </a:lnTo>
                  <a:lnTo>
                    <a:pt x="2462" y="898"/>
                  </a:lnTo>
                  <a:lnTo>
                    <a:pt x="2488" y="884"/>
                  </a:lnTo>
                  <a:lnTo>
                    <a:pt x="2515" y="874"/>
                  </a:lnTo>
                  <a:lnTo>
                    <a:pt x="2541" y="872"/>
                  </a:lnTo>
                  <a:lnTo>
                    <a:pt x="2566" y="874"/>
                  </a:lnTo>
                  <a:lnTo>
                    <a:pt x="2591" y="881"/>
                  </a:lnTo>
                  <a:lnTo>
                    <a:pt x="2614" y="892"/>
                  </a:lnTo>
                  <a:lnTo>
                    <a:pt x="2638" y="906"/>
                  </a:lnTo>
                  <a:lnTo>
                    <a:pt x="2660" y="922"/>
                  </a:lnTo>
                  <a:lnTo>
                    <a:pt x="2681" y="940"/>
                  </a:lnTo>
                  <a:lnTo>
                    <a:pt x="2704" y="962"/>
                  </a:lnTo>
                  <a:lnTo>
                    <a:pt x="2725" y="981"/>
                  </a:lnTo>
                  <a:lnTo>
                    <a:pt x="2747" y="1003"/>
                  </a:lnTo>
                  <a:lnTo>
                    <a:pt x="2768" y="1024"/>
                  </a:lnTo>
                  <a:lnTo>
                    <a:pt x="2792" y="1042"/>
                  </a:lnTo>
                  <a:lnTo>
                    <a:pt x="2816" y="1061"/>
                  </a:lnTo>
                  <a:lnTo>
                    <a:pt x="2840" y="1075"/>
                  </a:lnTo>
                  <a:lnTo>
                    <a:pt x="2865" y="1088"/>
                  </a:lnTo>
                  <a:lnTo>
                    <a:pt x="2893" y="1096"/>
                  </a:lnTo>
                  <a:lnTo>
                    <a:pt x="2920" y="1102"/>
                  </a:lnTo>
                  <a:lnTo>
                    <a:pt x="2920" y="1316"/>
                  </a:lnTo>
                  <a:lnTo>
                    <a:pt x="2883" y="1287"/>
                  </a:lnTo>
                  <a:lnTo>
                    <a:pt x="2883" y="1124"/>
                  </a:lnTo>
                  <a:lnTo>
                    <a:pt x="2861" y="1121"/>
                  </a:lnTo>
                  <a:lnTo>
                    <a:pt x="2840" y="1115"/>
                  </a:lnTo>
                  <a:lnTo>
                    <a:pt x="2817" y="1103"/>
                  </a:lnTo>
                  <a:lnTo>
                    <a:pt x="2795" y="1088"/>
                  </a:lnTo>
                  <a:lnTo>
                    <a:pt x="2772" y="1071"/>
                  </a:lnTo>
                  <a:lnTo>
                    <a:pt x="2751" y="1051"/>
                  </a:lnTo>
                  <a:lnTo>
                    <a:pt x="2729" y="1030"/>
                  </a:lnTo>
                  <a:lnTo>
                    <a:pt x="2706" y="1009"/>
                  </a:lnTo>
                  <a:lnTo>
                    <a:pt x="2685" y="988"/>
                  </a:lnTo>
                  <a:lnTo>
                    <a:pt x="2664" y="967"/>
                  </a:lnTo>
                  <a:lnTo>
                    <a:pt x="2643" y="947"/>
                  </a:lnTo>
                  <a:lnTo>
                    <a:pt x="2622" y="930"/>
                  </a:lnTo>
                  <a:lnTo>
                    <a:pt x="2601" y="915"/>
                  </a:lnTo>
                  <a:lnTo>
                    <a:pt x="2581" y="903"/>
                  </a:lnTo>
                  <a:lnTo>
                    <a:pt x="2561" y="897"/>
                  </a:lnTo>
                  <a:lnTo>
                    <a:pt x="2541" y="894"/>
                  </a:lnTo>
                  <a:lnTo>
                    <a:pt x="2520" y="897"/>
                  </a:lnTo>
                  <a:lnTo>
                    <a:pt x="2497" y="906"/>
                  </a:lnTo>
                  <a:lnTo>
                    <a:pt x="2475" y="921"/>
                  </a:lnTo>
                  <a:lnTo>
                    <a:pt x="2451" y="938"/>
                  </a:lnTo>
                  <a:lnTo>
                    <a:pt x="2426" y="960"/>
                  </a:lnTo>
                  <a:lnTo>
                    <a:pt x="2401" y="984"/>
                  </a:lnTo>
                  <a:lnTo>
                    <a:pt x="2375" y="1009"/>
                  </a:lnTo>
                  <a:lnTo>
                    <a:pt x="2348" y="1036"/>
                  </a:lnTo>
                  <a:lnTo>
                    <a:pt x="2320" y="1062"/>
                  </a:lnTo>
                  <a:lnTo>
                    <a:pt x="2291" y="1087"/>
                  </a:lnTo>
                  <a:lnTo>
                    <a:pt x="2261" y="1111"/>
                  </a:lnTo>
                  <a:lnTo>
                    <a:pt x="2230" y="1133"/>
                  </a:lnTo>
                  <a:lnTo>
                    <a:pt x="2199" y="1150"/>
                  </a:lnTo>
                  <a:lnTo>
                    <a:pt x="2166" y="1165"/>
                  </a:lnTo>
                  <a:lnTo>
                    <a:pt x="2133" y="1174"/>
                  </a:lnTo>
                  <a:lnTo>
                    <a:pt x="2098" y="1177"/>
                  </a:lnTo>
                  <a:lnTo>
                    <a:pt x="2044" y="1164"/>
                  </a:lnTo>
                  <a:lnTo>
                    <a:pt x="1993" y="1127"/>
                  </a:lnTo>
                  <a:lnTo>
                    <a:pt x="1946" y="1070"/>
                  </a:lnTo>
                  <a:lnTo>
                    <a:pt x="1903" y="997"/>
                  </a:lnTo>
                  <a:lnTo>
                    <a:pt x="1860" y="910"/>
                  </a:lnTo>
                  <a:lnTo>
                    <a:pt x="1822" y="812"/>
                  </a:lnTo>
                  <a:lnTo>
                    <a:pt x="1785" y="708"/>
                  </a:lnTo>
                  <a:lnTo>
                    <a:pt x="1749" y="600"/>
                  </a:lnTo>
                  <a:lnTo>
                    <a:pt x="1715" y="493"/>
                  </a:lnTo>
                  <a:lnTo>
                    <a:pt x="1681" y="388"/>
                  </a:lnTo>
                  <a:lnTo>
                    <a:pt x="1646" y="291"/>
                  </a:lnTo>
                  <a:lnTo>
                    <a:pt x="1612" y="203"/>
                  </a:lnTo>
                  <a:lnTo>
                    <a:pt x="1578" y="131"/>
                  </a:lnTo>
                  <a:lnTo>
                    <a:pt x="1542" y="74"/>
                  </a:lnTo>
                  <a:lnTo>
                    <a:pt x="1504" y="37"/>
                  </a:lnTo>
                  <a:lnTo>
                    <a:pt x="1464" y="24"/>
                  </a:lnTo>
                  <a:lnTo>
                    <a:pt x="1423" y="37"/>
                  </a:lnTo>
                  <a:lnTo>
                    <a:pt x="1383" y="74"/>
                  </a:lnTo>
                  <a:lnTo>
                    <a:pt x="1346" y="132"/>
                  </a:lnTo>
                  <a:lnTo>
                    <a:pt x="1311" y="206"/>
                  </a:lnTo>
                  <a:lnTo>
                    <a:pt x="1275" y="295"/>
                  </a:lnTo>
                  <a:lnTo>
                    <a:pt x="1239" y="394"/>
                  </a:lnTo>
                  <a:lnTo>
                    <a:pt x="1204" y="499"/>
                  </a:lnTo>
                  <a:lnTo>
                    <a:pt x="1168" y="609"/>
                  </a:lnTo>
                  <a:lnTo>
                    <a:pt x="1132" y="719"/>
                  </a:lnTo>
                  <a:lnTo>
                    <a:pt x="1094" y="824"/>
                  </a:lnTo>
                  <a:lnTo>
                    <a:pt x="1054" y="923"/>
                  </a:lnTo>
                  <a:lnTo>
                    <a:pt x="1013" y="1012"/>
                  </a:lnTo>
                  <a:lnTo>
                    <a:pt x="970" y="1086"/>
                  </a:lnTo>
                  <a:lnTo>
                    <a:pt x="922" y="1144"/>
                  </a:lnTo>
                  <a:lnTo>
                    <a:pt x="873" y="1181"/>
                  </a:lnTo>
                  <a:lnTo>
                    <a:pt x="819" y="1194"/>
                  </a:lnTo>
                  <a:lnTo>
                    <a:pt x="778" y="1190"/>
                  </a:lnTo>
                  <a:lnTo>
                    <a:pt x="742" y="1181"/>
                  </a:lnTo>
                  <a:lnTo>
                    <a:pt x="709" y="1165"/>
                  </a:lnTo>
                  <a:lnTo>
                    <a:pt x="680" y="1145"/>
                  </a:lnTo>
                  <a:lnTo>
                    <a:pt x="655" y="1123"/>
                  </a:lnTo>
                  <a:lnTo>
                    <a:pt x="630" y="1096"/>
                  </a:lnTo>
                  <a:lnTo>
                    <a:pt x="607" y="1069"/>
                  </a:lnTo>
                  <a:lnTo>
                    <a:pt x="585" y="1040"/>
                  </a:lnTo>
                  <a:lnTo>
                    <a:pt x="563" y="1010"/>
                  </a:lnTo>
                  <a:lnTo>
                    <a:pt x="540" y="983"/>
                  </a:lnTo>
                  <a:lnTo>
                    <a:pt x="518" y="956"/>
                  </a:lnTo>
                  <a:lnTo>
                    <a:pt x="492" y="934"/>
                  </a:lnTo>
                  <a:lnTo>
                    <a:pt x="465" y="914"/>
                  </a:lnTo>
                  <a:lnTo>
                    <a:pt x="434" y="898"/>
                  </a:lnTo>
                  <a:lnTo>
                    <a:pt x="401" y="889"/>
                  </a:lnTo>
                  <a:lnTo>
                    <a:pt x="363" y="885"/>
                  </a:lnTo>
                  <a:lnTo>
                    <a:pt x="337" y="888"/>
                  </a:lnTo>
                  <a:lnTo>
                    <a:pt x="313" y="893"/>
                  </a:lnTo>
                  <a:lnTo>
                    <a:pt x="290" y="903"/>
                  </a:lnTo>
                  <a:lnTo>
                    <a:pt x="268" y="915"/>
                  </a:lnTo>
                  <a:lnTo>
                    <a:pt x="248" y="930"/>
                  </a:lnTo>
                  <a:lnTo>
                    <a:pt x="227" y="947"/>
                  </a:lnTo>
                  <a:lnTo>
                    <a:pt x="208" y="964"/>
                  </a:lnTo>
                  <a:lnTo>
                    <a:pt x="190" y="981"/>
                  </a:lnTo>
                  <a:lnTo>
                    <a:pt x="170" y="1000"/>
                  </a:lnTo>
                  <a:lnTo>
                    <a:pt x="151" y="1017"/>
                  </a:lnTo>
                  <a:lnTo>
                    <a:pt x="133" y="1034"/>
                  </a:lnTo>
                  <a:lnTo>
                    <a:pt x="113" y="1049"/>
                  </a:lnTo>
                  <a:lnTo>
                    <a:pt x="93" y="1061"/>
                  </a:lnTo>
                  <a:lnTo>
                    <a:pt x="72" y="1071"/>
                  </a:lnTo>
                  <a:lnTo>
                    <a:pt x="50" y="1077"/>
                  </a:lnTo>
                  <a:lnTo>
                    <a:pt x="27" y="1079"/>
                  </a:lnTo>
                  <a:lnTo>
                    <a:pt x="27" y="1287"/>
                  </a:lnTo>
                  <a:lnTo>
                    <a:pt x="2883" y="1287"/>
                  </a:lnTo>
                  <a:lnTo>
                    <a:pt x="2920" y="1316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223">
              <a:extLst>
                <a:ext uri="{FF2B5EF4-FFF2-40B4-BE49-F238E27FC236}">
                  <a16:creationId xmlns:a16="http://schemas.microsoft.com/office/drawing/2014/main" id="{C8019162-7638-4613-8FF3-D53B88F9F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3270"/>
              <a:ext cx="5" cy="62"/>
            </a:xfrm>
            <a:custGeom>
              <a:avLst/>
              <a:gdLst>
                <a:gd name="T0" fmla="*/ 0 w 15"/>
                <a:gd name="T1" fmla="*/ 0 h 188"/>
                <a:gd name="T2" fmla="*/ 0 w 15"/>
                <a:gd name="T3" fmla="*/ 1 h 188"/>
                <a:gd name="T4" fmla="*/ 0 w 15"/>
                <a:gd name="T5" fmla="*/ 1 h 188"/>
                <a:gd name="T6" fmla="*/ 0 w 15"/>
                <a:gd name="T7" fmla="*/ 0 h 188"/>
                <a:gd name="T8" fmla="*/ 0 w 15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8">
                  <a:moveTo>
                    <a:pt x="15" y="0"/>
                  </a:moveTo>
                  <a:lnTo>
                    <a:pt x="15" y="188"/>
                  </a:lnTo>
                  <a:lnTo>
                    <a:pt x="0" y="188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224">
              <a:extLst>
                <a:ext uri="{FF2B5EF4-FFF2-40B4-BE49-F238E27FC236}">
                  <a16:creationId xmlns:a16="http://schemas.microsoft.com/office/drawing/2014/main" id="{33FCAC14-A6C8-4A9D-9A95-7C1EC5EE9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266"/>
              <a:ext cx="1" cy="6"/>
            </a:xfrm>
            <a:custGeom>
              <a:avLst/>
              <a:gdLst>
                <a:gd name="T0" fmla="*/ 0 w 1"/>
                <a:gd name="T1" fmla="*/ 0 h 18"/>
                <a:gd name="T2" fmla="*/ 0 w 1"/>
                <a:gd name="T3" fmla="*/ 0 h 18"/>
                <a:gd name="T4" fmla="*/ 0 w 1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">
                  <a:moveTo>
                    <a:pt x="0" y="18"/>
                  </a:move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225">
              <a:extLst>
                <a:ext uri="{FF2B5EF4-FFF2-40B4-BE49-F238E27FC236}">
                  <a16:creationId xmlns:a16="http://schemas.microsoft.com/office/drawing/2014/main" id="{B78841CF-2219-4FDB-BFD8-D04878E36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60"/>
              <a:ext cx="6" cy="72"/>
            </a:xfrm>
            <a:custGeom>
              <a:avLst/>
              <a:gdLst>
                <a:gd name="T0" fmla="*/ 0 w 17"/>
                <a:gd name="T1" fmla="*/ 0 h 217"/>
                <a:gd name="T2" fmla="*/ 0 w 17"/>
                <a:gd name="T3" fmla="*/ 0 h 217"/>
                <a:gd name="T4" fmla="*/ 0 w 17"/>
                <a:gd name="T5" fmla="*/ 0 h 217"/>
                <a:gd name="T6" fmla="*/ 0 w 17"/>
                <a:gd name="T7" fmla="*/ 0 h 217"/>
                <a:gd name="T8" fmla="*/ 0 w 17"/>
                <a:gd name="T9" fmla="*/ 0 h 217"/>
                <a:gd name="T10" fmla="*/ 0 w 17"/>
                <a:gd name="T11" fmla="*/ 1 h 217"/>
                <a:gd name="T12" fmla="*/ 0 w 17"/>
                <a:gd name="T13" fmla="*/ 1 h 217"/>
                <a:gd name="T14" fmla="*/ 0 w 17"/>
                <a:gd name="T15" fmla="*/ 0 h 217"/>
                <a:gd name="T16" fmla="*/ 0 w 17"/>
                <a:gd name="T17" fmla="*/ 0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17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7" y="217"/>
                  </a:lnTo>
                  <a:lnTo>
                    <a:pt x="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226">
              <a:extLst>
                <a:ext uri="{FF2B5EF4-FFF2-40B4-BE49-F238E27FC236}">
                  <a16:creationId xmlns:a16="http://schemas.microsoft.com/office/drawing/2014/main" id="{D34BE628-93D7-4A18-BF92-97D9EE40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3220"/>
              <a:ext cx="6" cy="112"/>
            </a:xfrm>
            <a:custGeom>
              <a:avLst/>
              <a:gdLst>
                <a:gd name="T0" fmla="*/ 0 w 17"/>
                <a:gd name="T1" fmla="*/ 0 h 336"/>
                <a:gd name="T2" fmla="*/ 0 w 17"/>
                <a:gd name="T3" fmla="*/ 0 h 336"/>
                <a:gd name="T4" fmla="*/ 0 w 17"/>
                <a:gd name="T5" fmla="*/ 0 h 336"/>
                <a:gd name="T6" fmla="*/ 0 w 17"/>
                <a:gd name="T7" fmla="*/ 0 h 336"/>
                <a:gd name="T8" fmla="*/ 0 w 17"/>
                <a:gd name="T9" fmla="*/ 0 h 336"/>
                <a:gd name="T10" fmla="*/ 0 w 17"/>
                <a:gd name="T11" fmla="*/ 0 h 336"/>
                <a:gd name="T12" fmla="*/ 0 w 17"/>
                <a:gd name="T13" fmla="*/ 1 h 336"/>
                <a:gd name="T14" fmla="*/ 0 w 17"/>
                <a:gd name="T15" fmla="*/ 1 h 336"/>
                <a:gd name="T16" fmla="*/ 0 w 17"/>
                <a:gd name="T17" fmla="*/ 0 h 336"/>
                <a:gd name="T18" fmla="*/ 0 w 17"/>
                <a:gd name="T19" fmla="*/ 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336">
                  <a:moveTo>
                    <a:pt x="17" y="16"/>
                  </a:moveTo>
                  <a:lnTo>
                    <a:pt x="13" y="12"/>
                  </a:lnTo>
                  <a:lnTo>
                    <a:pt x="9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7" y="336"/>
                  </a:lnTo>
                  <a:lnTo>
                    <a:pt x="17" y="15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227">
              <a:extLst>
                <a:ext uri="{FF2B5EF4-FFF2-40B4-BE49-F238E27FC236}">
                  <a16:creationId xmlns:a16="http://schemas.microsoft.com/office/drawing/2014/main" id="{BC89DA3D-5955-4962-9FF8-EA9D98ABE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184"/>
              <a:ext cx="5" cy="148"/>
            </a:xfrm>
            <a:custGeom>
              <a:avLst/>
              <a:gdLst>
                <a:gd name="T0" fmla="*/ 0 w 16"/>
                <a:gd name="T1" fmla="*/ 0 h 444"/>
                <a:gd name="T2" fmla="*/ 0 w 16"/>
                <a:gd name="T3" fmla="*/ 0 h 444"/>
                <a:gd name="T4" fmla="*/ 0 w 16"/>
                <a:gd name="T5" fmla="*/ 0 h 444"/>
                <a:gd name="T6" fmla="*/ 0 w 16"/>
                <a:gd name="T7" fmla="*/ 0 h 444"/>
                <a:gd name="T8" fmla="*/ 0 w 16"/>
                <a:gd name="T9" fmla="*/ 0 h 444"/>
                <a:gd name="T10" fmla="*/ 0 w 16"/>
                <a:gd name="T11" fmla="*/ 0 h 444"/>
                <a:gd name="T12" fmla="*/ 0 w 16"/>
                <a:gd name="T13" fmla="*/ 2 h 444"/>
                <a:gd name="T14" fmla="*/ 0 w 16"/>
                <a:gd name="T15" fmla="*/ 2 h 444"/>
                <a:gd name="T16" fmla="*/ 0 w 16"/>
                <a:gd name="T17" fmla="*/ 0 h 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44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6" y="444"/>
                  </a:lnTo>
                  <a:lnTo>
                    <a:pt x="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228">
              <a:extLst>
                <a:ext uri="{FF2B5EF4-FFF2-40B4-BE49-F238E27FC236}">
                  <a16:creationId xmlns:a16="http://schemas.microsoft.com/office/drawing/2014/main" id="{87FA7B41-ACBB-489B-A35E-D27637FEE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206"/>
              <a:ext cx="102" cy="6"/>
            </a:xfrm>
            <a:custGeom>
              <a:avLst/>
              <a:gdLst>
                <a:gd name="T0" fmla="*/ 1 w 306"/>
                <a:gd name="T1" fmla="*/ 0 h 17"/>
                <a:gd name="T2" fmla="*/ 0 w 306"/>
                <a:gd name="T3" fmla="*/ 0 h 17"/>
                <a:gd name="T4" fmla="*/ 0 w 306"/>
                <a:gd name="T5" fmla="*/ 0 h 17"/>
                <a:gd name="T6" fmla="*/ 0 w 306"/>
                <a:gd name="T7" fmla="*/ 0 h 17"/>
                <a:gd name="T8" fmla="*/ 0 w 306"/>
                <a:gd name="T9" fmla="*/ 0 h 17"/>
                <a:gd name="T10" fmla="*/ 0 w 306"/>
                <a:gd name="T11" fmla="*/ 0 h 17"/>
                <a:gd name="T12" fmla="*/ 0 w 306"/>
                <a:gd name="T13" fmla="*/ 0 h 17"/>
                <a:gd name="T14" fmla="*/ 0 w 306"/>
                <a:gd name="T15" fmla="*/ 0 h 17"/>
                <a:gd name="T16" fmla="*/ 1 w 306"/>
                <a:gd name="T17" fmla="*/ 0 h 17"/>
                <a:gd name="T18" fmla="*/ 1 w 306"/>
                <a:gd name="T19" fmla="*/ 0 h 17"/>
                <a:gd name="T20" fmla="*/ 1 w 306"/>
                <a:gd name="T21" fmla="*/ 0 h 17"/>
                <a:gd name="T22" fmla="*/ 1 w 306"/>
                <a:gd name="T23" fmla="*/ 0 h 17"/>
                <a:gd name="T24" fmla="*/ 1 w 306"/>
                <a:gd name="T25" fmla="*/ 0 h 17"/>
                <a:gd name="T26" fmla="*/ 1 w 306"/>
                <a:gd name="T27" fmla="*/ 0 h 17"/>
                <a:gd name="T28" fmla="*/ 1 w 30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6" h="17">
                  <a:moveTo>
                    <a:pt x="289" y="0"/>
                  </a:moveTo>
                  <a:lnTo>
                    <a:pt x="20" y="0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306" y="16"/>
                  </a:lnTo>
                  <a:lnTo>
                    <a:pt x="302" y="12"/>
                  </a:lnTo>
                  <a:lnTo>
                    <a:pt x="298" y="8"/>
                  </a:lnTo>
                  <a:lnTo>
                    <a:pt x="293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229">
              <a:extLst>
                <a:ext uri="{FF2B5EF4-FFF2-40B4-BE49-F238E27FC236}">
                  <a16:creationId xmlns:a16="http://schemas.microsoft.com/office/drawing/2014/main" id="{5FF8BD83-1720-4341-B4B7-B0EF1AB5C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3216"/>
              <a:ext cx="6" cy="116"/>
            </a:xfrm>
            <a:custGeom>
              <a:avLst/>
              <a:gdLst>
                <a:gd name="T0" fmla="*/ 0 w 17"/>
                <a:gd name="T1" fmla="*/ 0 h 350"/>
                <a:gd name="T2" fmla="*/ 0 w 17"/>
                <a:gd name="T3" fmla="*/ 0 h 350"/>
                <a:gd name="T4" fmla="*/ 0 w 17"/>
                <a:gd name="T5" fmla="*/ 0 h 350"/>
                <a:gd name="T6" fmla="*/ 0 w 17"/>
                <a:gd name="T7" fmla="*/ 0 h 350"/>
                <a:gd name="T8" fmla="*/ 0 w 17"/>
                <a:gd name="T9" fmla="*/ 0 h 350"/>
                <a:gd name="T10" fmla="*/ 0 w 17"/>
                <a:gd name="T11" fmla="*/ 0 h 350"/>
                <a:gd name="T12" fmla="*/ 0 w 17"/>
                <a:gd name="T13" fmla="*/ 1 h 350"/>
                <a:gd name="T14" fmla="*/ 0 w 17"/>
                <a:gd name="T15" fmla="*/ 1 h 350"/>
                <a:gd name="T16" fmla="*/ 0 w 17"/>
                <a:gd name="T17" fmla="*/ 0 h 350"/>
                <a:gd name="T18" fmla="*/ 0 w 17"/>
                <a:gd name="T19" fmla="*/ 0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350">
                  <a:moveTo>
                    <a:pt x="17" y="0"/>
                  </a:move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350"/>
                  </a:lnTo>
                  <a:lnTo>
                    <a:pt x="17" y="35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30">
              <a:extLst>
                <a:ext uri="{FF2B5EF4-FFF2-40B4-BE49-F238E27FC236}">
                  <a16:creationId xmlns:a16="http://schemas.microsoft.com/office/drawing/2014/main" id="{B667362C-DFCC-46AA-AE19-52AA507B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266"/>
              <a:ext cx="9" cy="6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4" y="4"/>
                  </a:lnTo>
                  <a:lnTo>
                    <a:pt x="17" y="8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231">
              <a:extLst>
                <a:ext uri="{FF2B5EF4-FFF2-40B4-BE49-F238E27FC236}">
                  <a16:creationId xmlns:a16="http://schemas.microsoft.com/office/drawing/2014/main" id="{CC440235-4D11-4282-9BAC-6FDAA0E6D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3131"/>
              <a:ext cx="250" cy="201"/>
            </a:xfrm>
            <a:custGeom>
              <a:avLst/>
              <a:gdLst>
                <a:gd name="T0" fmla="*/ 3 w 750"/>
                <a:gd name="T1" fmla="*/ 0 h 604"/>
                <a:gd name="T2" fmla="*/ 3 w 750"/>
                <a:gd name="T3" fmla="*/ 0 h 604"/>
                <a:gd name="T4" fmla="*/ 3 w 750"/>
                <a:gd name="T5" fmla="*/ 0 h 604"/>
                <a:gd name="T6" fmla="*/ 3 w 750"/>
                <a:gd name="T7" fmla="*/ 0 h 604"/>
                <a:gd name="T8" fmla="*/ 3 w 750"/>
                <a:gd name="T9" fmla="*/ 0 h 604"/>
                <a:gd name="T10" fmla="*/ 3 w 750"/>
                <a:gd name="T11" fmla="*/ 0 h 604"/>
                <a:gd name="T12" fmla="*/ 3 w 750"/>
                <a:gd name="T13" fmla="*/ 0 h 604"/>
                <a:gd name="T14" fmla="*/ 3 w 750"/>
                <a:gd name="T15" fmla="*/ 0 h 604"/>
                <a:gd name="T16" fmla="*/ 3 w 750"/>
                <a:gd name="T17" fmla="*/ 0 h 604"/>
                <a:gd name="T18" fmla="*/ 3 w 750"/>
                <a:gd name="T19" fmla="*/ 0 h 604"/>
                <a:gd name="T20" fmla="*/ 0 w 750"/>
                <a:gd name="T21" fmla="*/ 0 h 604"/>
                <a:gd name="T22" fmla="*/ 0 w 750"/>
                <a:gd name="T23" fmla="*/ 0 h 604"/>
                <a:gd name="T24" fmla="*/ 0 w 750"/>
                <a:gd name="T25" fmla="*/ 0 h 604"/>
                <a:gd name="T26" fmla="*/ 0 w 750"/>
                <a:gd name="T27" fmla="*/ 0 h 604"/>
                <a:gd name="T28" fmla="*/ 0 w 750"/>
                <a:gd name="T29" fmla="*/ 0 h 604"/>
                <a:gd name="T30" fmla="*/ 0 w 750"/>
                <a:gd name="T31" fmla="*/ 0 h 604"/>
                <a:gd name="T32" fmla="*/ 0 w 750"/>
                <a:gd name="T33" fmla="*/ 0 h 604"/>
                <a:gd name="T34" fmla="*/ 0 w 750"/>
                <a:gd name="T35" fmla="*/ 2 h 604"/>
                <a:gd name="T36" fmla="*/ 0 w 750"/>
                <a:gd name="T37" fmla="*/ 2 h 604"/>
                <a:gd name="T38" fmla="*/ 0 w 750"/>
                <a:gd name="T39" fmla="*/ 0 h 604"/>
                <a:gd name="T40" fmla="*/ 0 w 750"/>
                <a:gd name="T41" fmla="*/ 0 h 604"/>
                <a:gd name="T42" fmla="*/ 3 w 750"/>
                <a:gd name="T43" fmla="*/ 0 h 604"/>
                <a:gd name="T44" fmla="*/ 3 w 750"/>
                <a:gd name="T45" fmla="*/ 0 h 604"/>
                <a:gd name="T46" fmla="*/ 3 w 750"/>
                <a:gd name="T47" fmla="*/ 2 h 604"/>
                <a:gd name="T48" fmla="*/ 3 w 750"/>
                <a:gd name="T49" fmla="*/ 2 h 604"/>
                <a:gd name="T50" fmla="*/ 3 w 750"/>
                <a:gd name="T51" fmla="*/ 0 h 604"/>
                <a:gd name="T52" fmla="*/ 3 w 750"/>
                <a:gd name="T53" fmla="*/ 0 h 604"/>
                <a:gd name="T54" fmla="*/ 3 w 750"/>
                <a:gd name="T55" fmla="*/ 0 h 604"/>
                <a:gd name="T56" fmla="*/ 3 w 750"/>
                <a:gd name="T57" fmla="*/ 0 h 604"/>
                <a:gd name="T58" fmla="*/ 3 w 750"/>
                <a:gd name="T59" fmla="*/ 0 h 604"/>
                <a:gd name="T60" fmla="*/ 3 w 750"/>
                <a:gd name="T61" fmla="*/ 0 h 604"/>
                <a:gd name="T62" fmla="*/ 3 w 750"/>
                <a:gd name="T63" fmla="*/ 0 h 604"/>
                <a:gd name="T64" fmla="*/ 3 w 750"/>
                <a:gd name="T65" fmla="*/ 0 h 604"/>
                <a:gd name="T66" fmla="*/ 3 w 750"/>
                <a:gd name="T67" fmla="*/ 0 h 604"/>
                <a:gd name="T68" fmla="*/ 3 w 750"/>
                <a:gd name="T69" fmla="*/ 0 h 604"/>
                <a:gd name="T70" fmla="*/ 3 w 750"/>
                <a:gd name="T71" fmla="*/ 0 h 604"/>
                <a:gd name="T72" fmla="*/ 3 w 750"/>
                <a:gd name="T73" fmla="*/ 0 h 6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0" h="604">
                  <a:moveTo>
                    <a:pt x="744" y="45"/>
                  </a:moveTo>
                  <a:lnTo>
                    <a:pt x="745" y="46"/>
                  </a:lnTo>
                  <a:lnTo>
                    <a:pt x="745" y="47"/>
                  </a:lnTo>
                  <a:lnTo>
                    <a:pt x="745" y="49"/>
                  </a:lnTo>
                  <a:lnTo>
                    <a:pt x="746" y="51"/>
                  </a:lnTo>
                  <a:lnTo>
                    <a:pt x="748" y="54"/>
                  </a:lnTo>
                  <a:lnTo>
                    <a:pt x="749" y="58"/>
                  </a:lnTo>
                  <a:lnTo>
                    <a:pt x="750" y="61"/>
                  </a:lnTo>
                  <a:lnTo>
                    <a:pt x="0" y="61"/>
                  </a:lnTo>
                  <a:lnTo>
                    <a:pt x="5" y="46"/>
                  </a:lnTo>
                  <a:lnTo>
                    <a:pt x="10" y="30"/>
                  </a:lnTo>
                  <a:lnTo>
                    <a:pt x="15" y="16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1" y="604"/>
                  </a:lnTo>
                  <a:lnTo>
                    <a:pt x="4" y="604"/>
                  </a:lnTo>
                  <a:lnTo>
                    <a:pt x="4" y="61"/>
                  </a:lnTo>
                  <a:lnTo>
                    <a:pt x="11" y="44"/>
                  </a:lnTo>
                  <a:lnTo>
                    <a:pt x="740" y="44"/>
                  </a:lnTo>
                  <a:lnTo>
                    <a:pt x="746" y="58"/>
                  </a:lnTo>
                  <a:lnTo>
                    <a:pt x="746" y="604"/>
                  </a:lnTo>
                  <a:lnTo>
                    <a:pt x="729" y="604"/>
                  </a:lnTo>
                  <a:lnTo>
                    <a:pt x="729" y="0"/>
                  </a:lnTo>
                  <a:lnTo>
                    <a:pt x="733" y="10"/>
                  </a:lnTo>
                  <a:lnTo>
                    <a:pt x="737" y="22"/>
                  </a:lnTo>
                  <a:lnTo>
                    <a:pt x="741" y="34"/>
                  </a:lnTo>
                  <a:lnTo>
                    <a:pt x="744" y="45"/>
                  </a:lnTo>
                  <a:lnTo>
                    <a:pt x="745" y="46"/>
                  </a:lnTo>
                  <a:lnTo>
                    <a:pt x="745" y="47"/>
                  </a:lnTo>
                  <a:lnTo>
                    <a:pt x="745" y="49"/>
                  </a:lnTo>
                  <a:lnTo>
                    <a:pt x="746" y="49"/>
                  </a:lnTo>
                  <a:lnTo>
                    <a:pt x="744" y="4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232">
              <a:extLst>
                <a:ext uri="{FF2B5EF4-FFF2-40B4-BE49-F238E27FC236}">
                  <a16:creationId xmlns:a16="http://schemas.microsoft.com/office/drawing/2014/main" id="{9C64B820-2400-4EAC-B341-31143C66F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964"/>
              <a:ext cx="118" cy="6"/>
            </a:xfrm>
            <a:custGeom>
              <a:avLst/>
              <a:gdLst>
                <a:gd name="T0" fmla="*/ 1 w 353"/>
                <a:gd name="T1" fmla="*/ 0 h 17"/>
                <a:gd name="T2" fmla="*/ 0 w 353"/>
                <a:gd name="T3" fmla="*/ 0 h 17"/>
                <a:gd name="T4" fmla="*/ 0 w 353"/>
                <a:gd name="T5" fmla="*/ 0 h 17"/>
                <a:gd name="T6" fmla="*/ 1 w 353"/>
                <a:gd name="T7" fmla="*/ 0 h 17"/>
                <a:gd name="T8" fmla="*/ 1 w 3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3" h="17">
                  <a:moveTo>
                    <a:pt x="353" y="17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351" y="0"/>
                  </a:lnTo>
                  <a:lnTo>
                    <a:pt x="353" y="17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233">
              <a:extLst>
                <a:ext uri="{FF2B5EF4-FFF2-40B4-BE49-F238E27FC236}">
                  <a16:creationId xmlns:a16="http://schemas.microsoft.com/office/drawing/2014/main" id="{9C5D6172-89AA-471A-A1D8-E549BAA2C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957"/>
              <a:ext cx="6" cy="375"/>
            </a:xfrm>
            <a:custGeom>
              <a:avLst/>
              <a:gdLst>
                <a:gd name="T0" fmla="*/ 0 w 17"/>
                <a:gd name="T1" fmla="*/ 0 h 1125"/>
                <a:gd name="T2" fmla="*/ 0 w 17"/>
                <a:gd name="T3" fmla="*/ 5 h 1125"/>
                <a:gd name="T4" fmla="*/ 0 w 17"/>
                <a:gd name="T5" fmla="*/ 5 h 1125"/>
                <a:gd name="T6" fmla="*/ 0 w 17"/>
                <a:gd name="T7" fmla="*/ 0 h 1125"/>
                <a:gd name="T8" fmla="*/ 0 w 17"/>
                <a:gd name="T9" fmla="*/ 0 h 1125"/>
                <a:gd name="T10" fmla="*/ 0 w 17"/>
                <a:gd name="T11" fmla="*/ 0 h 1125"/>
                <a:gd name="T12" fmla="*/ 0 w 17"/>
                <a:gd name="T13" fmla="*/ 0 h 1125"/>
                <a:gd name="T14" fmla="*/ 0 w 17"/>
                <a:gd name="T15" fmla="*/ 0 h 1125"/>
                <a:gd name="T16" fmla="*/ 0 w 17"/>
                <a:gd name="T17" fmla="*/ 0 h 1125"/>
                <a:gd name="T18" fmla="*/ 0 w 17"/>
                <a:gd name="T19" fmla="*/ 0 h 1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125">
                  <a:moveTo>
                    <a:pt x="0" y="2"/>
                  </a:moveTo>
                  <a:lnTo>
                    <a:pt x="0" y="1125"/>
                  </a:lnTo>
                  <a:lnTo>
                    <a:pt x="16" y="1125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3" y="30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34">
              <a:extLst>
                <a:ext uri="{FF2B5EF4-FFF2-40B4-BE49-F238E27FC236}">
                  <a16:creationId xmlns:a16="http://schemas.microsoft.com/office/drawing/2014/main" id="{528CDF26-A3FC-4285-A056-A4CC5F683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894"/>
              <a:ext cx="6" cy="438"/>
            </a:xfrm>
            <a:custGeom>
              <a:avLst/>
              <a:gdLst>
                <a:gd name="T0" fmla="*/ 0 w 17"/>
                <a:gd name="T1" fmla="*/ 0 h 1316"/>
                <a:gd name="T2" fmla="*/ 0 w 17"/>
                <a:gd name="T3" fmla="*/ 0 h 1316"/>
                <a:gd name="T4" fmla="*/ 0 w 17"/>
                <a:gd name="T5" fmla="*/ 0 h 1316"/>
                <a:gd name="T6" fmla="*/ 0 w 17"/>
                <a:gd name="T7" fmla="*/ 0 h 1316"/>
                <a:gd name="T8" fmla="*/ 0 w 17"/>
                <a:gd name="T9" fmla="*/ 0 h 1316"/>
                <a:gd name="T10" fmla="*/ 0 w 17"/>
                <a:gd name="T11" fmla="*/ 0 h 1316"/>
                <a:gd name="T12" fmla="*/ 0 w 17"/>
                <a:gd name="T13" fmla="*/ 0 h 1316"/>
                <a:gd name="T14" fmla="*/ 0 w 17"/>
                <a:gd name="T15" fmla="*/ 0 h 1316"/>
                <a:gd name="T16" fmla="*/ 0 w 17"/>
                <a:gd name="T17" fmla="*/ 0 h 1316"/>
                <a:gd name="T18" fmla="*/ 0 w 17"/>
                <a:gd name="T19" fmla="*/ 0 h 1316"/>
                <a:gd name="T20" fmla="*/ 0 w 17"/>
                <a:gd name="T21" fmla="*/ 5 h 1316"/>
                <a:gd name="T22" fmla="*/ 0 w 17"/>
                <a:gd name="T23" fmla="*/ 5 h 1316"/>
                <a:gd name="T24" fmla="*/ 0 w 17"/>
                <a:gd name="T25" fmla="*/ 0 h 1316"/>
                <a:gd name="T26" fmla="*/ 0 w 17"/>
                <a:gd name="T27" fmla="*/ 0 h 13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316">
                  <a:moveTo>
                    <a:pt x="17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316"/>
                  </a:lnTo>
                  <a:lnTo>
                    <a:pt x="17" y="13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35">
              <a:extLst>
                <a:ext uri="{FF2B5EF4-FFF2-40B4-BE49-F238E27FC236}">
                  <a16:creationId xmlns:a16="http://schemas.microsoft.com/office/drawing/2014/main" id="{E60D67A4-238F-40A8-8780-DC7ECFA44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903"/>
              <a:ext cx="56" cy="6"/>
            </a:xfrm>
            <a:custGeom>
              <a:avLst/>
              <a:gdLst>
                <a:gd name="T0" fmla="*/ 1 w 167"/>
                <a:gd name="T1" fmla="*/ 0 h 17"/>
                <a:gd name="T2" fmla="*/ 0 w 167"/>
                <a:gd name="T3" fmla="*/ 0 h 17"/>
                <a:gd name="T4" fmla="*/ 0 w 167"/>
                <a:gd name="T5" fmla="*/ 0 h 17"/>
                <a:gd name="T6" fmla="*/ 0 w 167"/>
                <a:gd name="T7" fmla="*/ 0 h 17"/>
                <a:gd name="T8" fmla="*/ 0 w 167"/>
                <a:gd name="T9" fmla="*/ 0 h 17"/>
                <a:gd name="T10" fmla="*/ 0 w 167"/>
                <a:gd name="T11" fmla="*/ 0 h 17"/>
                <a:gd name="T12" fmla="*/ 0 w 167"/>
                <a:gd name="T13" fmla="*/ 0 h 17"/>
                <a:gd name="T14" fmla="*/ 0 w 167"/>
                <a:gd name="T15" fmla="*/ 0 h 17"/>
                <a:gd name="T16" fmla="*/ 1 w 167"/>
                <a:gd name="T17" fmla="*/ 0 h 17"/>
                <a:gd name="T18" fmla="*/ 1 w 167"/>
                <a:gd name="T19" fmla="*/ 0 h 17"/>
                <a:gd name="T20" fmla="*/ 1 w 167"/>
                <a:gd name="T21" fmla="*/ 0 h 17"/>
                <a:gd name="T22" fmla="*/ 1 w 167"/>
                <a:gd name="T23" fmla="*/ 0 h 17"/>
                <a:gd name="T24" fmla="*/ 1 w 167"/>
                <a:gd name="T25" fmla="*/ 0 h 17"/>
                <a:gd name="T26" fmla="*/ 1 w 167"/>
                <a:gd name="T27" fmla="*/ 0 h 17"/>
                <a:gd name="T28" fmla="*/ 1 w 16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7" h="17">
                  <a:moveTo>
                    <a:pt x="150" y="1"/>
                  </a:moveTo>
                  <a:lnTo>
                    <a:pt x="17" y="1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67" y="17"/>
                  </a:lnTo>
                  <a:lnTo>
                    <a:pt x="162" y="12"/>
                  </a:lnTo>
                  <a:lnTo>
                    <a:pt x="158" y="8"/>
                  </a:lnTo>
                  <a:lnTo>
                    <a:pt x="154" y="4"/>
                  </a:lnTo>
                  <a:lnTo>
                    <a:pt x="150" y="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36">
              <a:extLst>
                <a:ext uri="{FF2B5EF4-FFF2-40B4-BE49-F238E27FC236}">
                  <a16:creationId xmlns:a16="http://schemas.microsoft.com/office/drawing/2014/main" id="{E29D5B8F-99AB-4378-BEA1-A4F285E24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62"/>
              <a:ext cx="6" cy="370"/>
            </a:xfrm>
            <a:custGeom>
              <a:avLst/>
              <a:gdLst>
                <a:gd name="T0" fmla="*/ 0 w 16"/>
                <a:gd name="T1" fmla="*/ 0 h 1110"/>
                <a:gd name="T2" fmla="*/ 0 w 16"/>
                <a:gd name="T3" fmla="*/ 0 h 1110"/>
                <a:gd name="T4" fmla="*/ 0 w 16"/>
                <a:gd name="T5" fmla="*/ 0 h 1110"/>
                <a:gd name="T6" fmla="*/ 0 w 16"/>
                <a:gd name="T7" fmla="*/ 0 h 1110"/>
                <a:gd name="T8" fmla="*/ 0 w 16"/>
                <a:gd name="T9" fmla="*/ 0 h 1110"/>
                <a:gd name="T10" fmla="*/ 0 w 16"/>
                <a:gd name="T11" fmla="*/ 0 h 1110"/>
                <a:gd name="T12" fmla="*/ 0 w 16"/>
                <a:gd name="T13" fmla="*/ 5 h 1110"/>
                <a:gd name="T14" fmla="*/ 0 w 16"/>
                <a:gd name="T15" fmla="*/ 5 h 1110"/>
                <a:gd name="T16" fmla="*/ 0 w 16"/>
                <a:gd name="T17" fmla="*/ 0 h 1110"/>
                <a:gd name="T18" fmla="*/ 0 w 16"/>
                <a:gd name="T19" fmla="*/ 0 h 1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110">
                  <a:moveTo>
                    <a:pt x="16" y="0"/>
                  </a:moveTo>
                  <a:lnTo>
                    <a:pt x="12" y="9"/>
                  </a:lnTo>
                  <a:lnTo>
                    <a:pt x="8" y="19"/>
                  </a:lnTo>
                  <a:lnTo>
                    <a:pt x="4" y="28"/>
                  </a:lnTo>
                  <a:lnTo>
                    <a:pt x="0" y="37"/>
                  </a:lnTo>
                  <a:lnTo>
                    <a:pt x="0" y="1110"/>
                  </a:lnTo>
                  <a:lnTo>
                    <a:pt x="16" y="1110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7">
              <a:extLst>
                <a:ext uri="{FF2B5EF4-FFF2-40B4-BE49-F238E27FC236}">
                  <a16:creationId xmlns:a16="http://schemas.microsoft.com/office/drawing/2014/main" id="{66C195CE-CCE3-4C01-AA07-C5B7FC206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3024"/>
              <a:ext cx="169" cy="6"/>
            </a:xfrm>
            <a:custGeom>
              <a:avLst/>
              <a:gdLst>
                <a:gd name="T0" fmla="*/ 2 w 508"/>
                <a:gd name="T1" fmla="*/ 0 h 17"/>
                <a:gd name="T2" fmla="*/ 0 w 508"/>
                <a:gd name="T3" fmla="*/ 0 h 17"/>
                <a:gd name="T4" fmla="*/ 0 w 508"/>
                <a:gd name="T5" fmla="*/ 0 h 17"/>
                <a:gd name="T6" fmla="*/ 0 w 508"/>
                <a:gd name="T7" fmla="*/ 0 h 17"/>
                <a:gd name="T8" fmla="*/ 0 w 508"/>
                <a:gd name="T9" fmla="*/ 0 h 17"/>
                <a:gd name="T10" fmla="*/ 0 w 508"/>
                <a:gd name="T11" fmla="*/ 0 h 17"/>
                <a:gd name="T12" fmla="*/ 0 w 508"/>
                <a:gd name="T13" fmla="*/ 0 h 17"/>
                <a:gd name="T14" fmla="*/ 0 w 508"/>
                <a:gd name="T15" fmla="*/ 0 h 17"/>
                <a:gd name="T16" fmla="*/ 2 w 508"/>
                <a:gd name="T17" fmla="*/ 0 h 17"/>
                <a:gd name="T18" fmla="*/ 2 w 508"/>
                <a:gd name="T19" fmla="*/ 0 h 17"/>
                <a:gd name="T20" fmla="*/ 2 w 508"/>
                <a:gd name="T21" fmla="*/ 0 h 17"/>
                <a:gd name="T22" fmla="*/ 2 w 508"/>
                <a:gd name="T23" fmla="*/ 0 h 17"/>
                <a:gd name="T24" fmla="*/ 2 w 508"/>
                <a:gd name="T25" fmla="*/ 0 h 17"/>
                <a:gd name="T26" fmla="*/ 2 w 508"/>
                <a:gd name="T27" fmla="*/ 0 h 17"/>
                <a:gd name="T28" fmla="*/ 2 w 508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8" h="17">
                  <a:moveTo>
                    <a:pt x="503" y="2"/>
                  </a:moveTo>
                  <a:lnTo>
                    <a:pt x="7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508" y="17"/>
                  </a:lnTo>
                  <a:lnTo>
                    <a:pt x="507" y="13"/>
                  </a:lnTo>
                  <a:lnTo>
                    <a:pt x="505" y="10"/>
                  </a:lnTo>
                  <a:lnTo>
                    <a:pt x="504" y="6"/>
                  </a:lnTo>
                  <a:lnTo>
                    <a:pt x="503" y="0"/>
                  </a:lnTo>
                  <a:lnTo>
                    <a:pt x="503" y="2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38">
              <a:extLst>
                <a:ext uri="{FF2B5EF4-FFF2-40B4-BE49-F238E27FC236}">
                  <a16:creationId xmlns:a16="http://schemas.microsoft.com/office/drawing/2014/main" id="{D419E4F5-894A-41D7-A648-BD5138B1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3085"/>
              <a:ext cx="209" cy="6"/>
            </a:xfrm>
            <a:custGeom>
              <a:avLst/>
              <a:gdLst>
                <a:gd name="T0" fmla="*/ 3 w 627"/>
                <a:gd name="T1" fmla="*/ 0 h 17"/>
                <a:gd name="T2" fmla="*/ 0 w 627"/>
                <a:gd name="T3" fmla="*/ 0 h 17"/>
                <a:gd name="T4" fmla="*/ 0 w 627"/>
                <a:gd name="T5" fmla="*/ 0 h 17"/>
                <a:gd name="T6" fmla="*/ 0 w 627"/>
                <a:gd name="T7" fmla="*/ 0 h 17"/>
                <a:gd name="T8" fmla="*/ 0 w 627"/>
                <a:gd name="T9" fmla="*/ 0 h 17"/>
                <a:gd name="T10" fmla="*/ 0 w 627"/>
                <a:gd name="T11" fmla="*/ 0 h 17"/>
                <a:gd name="T12" fmla="*/ 0 w 627"/>
                <a:gd name="T13" fmla="*/ 0 h 17"/>
                <a:gd name="T14" fmla="*/ 0 w 627"/>
                <a:gd name="T15" fmla="*/ 0 h 17"/>
                <a:gd name="T16" fmla="*/ 3 w 627"/>
                <a:gd name="T17" fmla="*/ 0 h 17"/>
                <a:gd name="T18" fmla="*/ 3 w 627"/>
                <a:gd name="T19" fmla="*/ 0 h 17"/>
                <a:gd name="T20" fmla="*/ 3 w 627"/>
                <a:gd name="T21" fmla="*/ 0 h 17"/>
                <a:gd name="T22" fmla="*/ 3 w 627"/>
                <a:gd name="T23" fmla="*/ 0 h 17"/>
                <a:gd name="T24" fmla="*/ 3 w 627"/>
                <a:gd name="T25" fmla="*/ 0 h 17"/>
                <a:gd name="T26" fmla="*/ 3 w 627"/>
                <a:gd name="T27" fmla="*/ 0 h 17"/>
                <a:gd name="T28" fmla="*/ 3 w 62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7" h="17">
                  <a:moveTo>
                    <a:pt x="627" y="15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5" y="0"/>
                  </a:lnTo>
                  <a:lnTo>
                    <a:pt x="622" y="0"/>
                  </a:lnTo>
                  <a:lnTo>
                    <a:pt x="624" y="4"/>
                  </a:lnTo>
                  <a:lnTo>
                    <a:pt x="625" y="7"/>
                  </a:lnTo>
                  <a:lnTo>
                    <a:pt x="626" y="11"/>
                  </a:lnTo>
                  <a:lnTo>
                    <a:pt x="627" y="15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39">
              <a:extLst>
                <a:ext uri="{FF2B5EF4-FFF2-40B4-BE49-F238E27FC236}">
                  <a16:creationId xmlns:a16="http://schemas.microsoft.com/office/drawing/2014/main" id="{4135794E-8466-4D4A-99BF-7FFBB1DD5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3206"/>
              <a:ext cx="298" cy="6"/>
            </a:xfrm>
            <a:custGeom>
              <a:avLst/>
              <a:gdLst>
                <a:gd name="T0" fmla="*/ 4 w 895"/>
                <a:gd name="T1" fmla="*/ 0 h 16"/>
                <a:gd name="T2" fmla="*/ 0 w 895"/>
                <a:gd name="T3" fmla="*/ 0 h 16"/>
                <a:gd name="T4" fmla="*/ 0 w 895"/>
                <a:gd name="T5" fmla="*/ 0 h 16"/>
                <a:gd name="T6" fmla="*/ 0 w 895"/>
                <a:gd name="T7" fmla="*/ 0 h 16"/>
                <a:gd name="T8" fmla="*/ 0 w 895"/>
                <a:gd name="T9" fmla="*/ 0 h 16"/>
                <a:gd name="T10" fmla="*/ 0 w 895"/>
                <a:gd name="T11" fmla="*/ 0 h 16"/>
                <a:gd name="T12" fmla="*/ 0 w 895"/>
                <a:gd name="T13" fmla="*/ 0 h 16"/>
                <a:gd name="T14" fmla="*/ 0 w 895"/>
                <a:gd name="T15" fmla="*/ 0 h 16"/>
                <a:gd name="T16" fmla="*/ 4 w 895"/>
                <a:gd name="T17" fmla="*/ 0 h 16"/>
                <a:gd name="T18" fmla="*/ 4 w 895"/>
                <a:gd name="T19" fmla="*/ 0 h 16"/>
                <a:gd name="T20" fmla="*/ 4 w 895"/>
                <a:gd name="T21" fmla="*/ 0 h 16"/>
                <a:gd name="T22" fmla="*/ 4 w 895"/>
                <a:gd name="T23" fmla="*/ 0 h 16"/>
                <a:gd name="T24" fmla="*/ 4 w 895"/>
                <a:gd name="T25" fmla="*/ 0 h 16"/>
                <a:gd name="T26" fmla="*/ 4 w 895"/>
                <a:gd name="T27" fmla="*/ 0 h 16"/>
                <a:gd name="T28" fmla="*/ 4 w 895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95" h="16">
                  <a:moveTo>
                    <a:pt x="88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895" y="16"/>
                  </a:lnTo>
                  <a:lnTo>
                    <a:pt x="893" y="12"/>
                  </a:lnTo>
                  <a:lnTo>
                    <a:pt x="891" y="8"/>
                  </a:lnTo>
                  <a:lnTo>
                    <a:pt x="889" y="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40">
              <a:extLst>
                <a:ext uri="{FF2B5EF4-FFF2-40B4-BE49-F238E27FC236}">
                  <a16:creationId xmlns:a16="http://schemas.microsoft.com/office/drawing/2014/main" id="{B0B7E11B-3C88-4E4B-8D00-338F1856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275"/>
              <a:ext cx="5" cy="57"/>
            </a:xfrm>
            <a:custGeom>
              <a:avLst/>
              <a:gdLst>
                <a:gd name="T0" fmla="*/ 0 w 16"/>
                <a:gd name="T1" fmla="*/ 0 h 171"/>
                <a:gd name="T2" fmla="*/ 0 w 16"/>
                <a:gd name="T3" fmla="*/ 0 h 171"/>
                <a:gd name="T4" fmla="*/ 0 w 16"/>
                <a:gd name="T5" fmla="*/ 0 h 171"/>
                <a:gd name="T6" fmla="*/ 0 w 16"/>
                <a:gd name="T7" fmla="*/ 0 h 171"/>
                <a:gd name="T8" fmla="*/ 0 w 16"/>
                <a:gd name="T9" fmla="*/ 0 h 171"/>
                <a:gd name="T10" fmla="*/ 0 w 16"/>
                <a:gd name="T11" fmla="*/ 0 h 171"/>
                <a:gd name="T12" fmla="*/ 0 w 16"/>
                <a:gd name="T13" fmla="*/ 1 h 171"/>
                <a:gd name="T14" fmla="*/ 0 w 16"/>
                <a:gd name="T15" fmla="*/ 1 h 171"/>
                <a:gd name="T16" fmla="*/ 0 w 16"/>
                <a:gd name="T17" fmla="*/ 0 h 171"/>
                <a:gd name="T18" fmla="*/ 0 w 16"/>
                <a:gd name="T19" fmla="*/ 0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71">
                  <a:moveTo>
                    <a:pt x="16" y="9"/>
                  </a:moveTo>
                  <a:lnTo>
                    <a:pt x="12" y="7"/>
                  </a:lnTo>
                  <a:lnTo>
                    <a:pt x="8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" y="171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41">
              <a:extLst>
                <a:ext uri="{FF2B5EF4-FFF2-40B4-BE49-F238E27FC236}">
                  <a16:creationId xmlns:a16="http://schemas.microsoft.com/office/drawing/2014/main" id="{5730239A-0B88-4A8D-BFBE-6A074A397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3266"/>
              <a:ext cx="237" cy="6"/>
            </a:xfrm>
            <a:custGeom>
              <a:avLst/>
              <a:gdLst>
                <a:gd name="T0" fmla="*/ 3 w 711"/>
                <a:gd name="T1" fmla="*/ 0 h 18"/>
                <a:gd name="T2" fmla="*/ 3 w 711"/>
                <a:gd name="T3" fmla="*/ 0 h 18"/>
                <a:gd name="T4" fmla="*/ 3 w 711"/>
                <a:gd name="T5" fmla="*/ 0 h 18"/>
                <a:gd name="T6" fmla="*/ 3 w 711"/>
                <a:gd name="T7" fmla="*/ 0 h 18"/>
                <a:gd name="T8" fmla="*/ 3 w 711"/>
                <a:gd name="T9" fmla="*/ 0 h 18"/>
                <a:gd name="T10" fmla="*/ 3 w 711"/>
                <a:gd name="T11" fmla="*/ 0 h 18"/>
                <a:gd name="T12" fmla="*/ 0 w 711"/>
                <a:gd name="T13" fmla="*/ 0 h 18"/>
                <a:gd name="T14" fmla="*/ 0 w 711"/>
                <a:gd name="T15" fmla="*/ 0 h 18"/>
                <a:gd name="T16" fmla="*/ 3 w 711"/>
                <a:gd name="T17" fmla="*/ 0 h 18"/>
                <a:gd name="T18" fmla="*/ 3 w 711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1" h="18">
                  <a:moveTo>
                    <a:pt x="689" y="0"/>
                  </a:moveTo>
                  <a:lnTo>
                    <a:pt x="695" y="6"/>
                  </a:lnTo>
                  <a:lnTo>
                    <a:pt x="700" y="10"/>
                  </a:lnTo>
                  <a:lnTo>
                    <a:pt x="705" y="14"/>
                  </a:lnTo>
                  <a:lnTo>
                    <a:pt x="711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42">
              <a:extLst>
                <a:ext uri="{FF2B5EF4-FFF2-40B4-BE49-F238E27FC236}">
                  <a16:creationId xmlns:a16="http://schemas.microsoft.com/office/drawing/2014/main" id="{B4742D11-D917-47A2-8A43-4D9F9943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3206"/>
              <a:ext cx="128" cy="126"/>
            </a:xfrm>
            <a:custGeom>
              <a:avLst/>
              <a:gdLst>
                <a:gd name="T0" fmla="*/ 2 w 382"/>
                <a:gd name="T1" fmla="*/ 0 h 378"/>
                <a:gd name="T2" fmla="*/ 2 w 382"/>
                <a:gd name="T3" fmla="*/ 0 h 378"/>
                <a:gd name="T4" fmla="*/ 2 w 382"/>
                <a:gd name="T5" fmla="*/ 0 h 378"/>
                <a:gd name="T6" fmla="*/ 2 w 382"/>
                <a:gd name="T7" fmla="*/ 0 h 378"/>
                <a:gd name="T8" fmla="*/ 1 w 382"/>
                <a:gd name="T9" fmla="*/ 0 h 378"/>
                <a:gd name="T10" fmla="*/ 1 w 382"/>
                <a:gd name="T11" fmla="*/ 0 h 378"/>
                <a:gd name="T12" fmla="*/ 0 w 382"/>
                <a:gd name="T13" fmla="*/ 0 h 378"/>
                <a:gd name="T14" fmla="*/ 0 w 382"/>
                <a:gd name="T15" fmla="*/ 0 h 378"/>
                <a:gd name="T16" fmla="*/ 0 w 382"/>
                <a:gd name="T17" fmla="*/ 0 h 378"/>
                <a:gd name="T18" fmla="*/ 0 w 382"/>
                <a:gd name="T19" fmla="*/ 0 h 378"/>
                <a:gd name="T20" fmla="*/ 0 w 382"/>
                <a:gd name="T21" fmla="*/ 0 h 378"/>
                <a:gd name="T22" fmla="*/ 0 w 382"/>
                <a:gd name="T23" fmla="*/ 2 h 378"/>
                <a:gd name="T24" fmla="*/ 0 w 382"/>
                <a:gd name="T25" fmla="*/ 2 h 378"/>
                <a:gd name="T26" fmla="*/ 0 w 382"/>
                <a:gd name="T27" fmla="*/ 0 h 378"/>
                <a:gd name="T28" fmla="*/ 2 w 382"/>
                <a:gd name="T29" fmla="*/ 0 h 378"/>
                <a:gd name="T30" fmla="*/ 2 w 382"/>
                <a:gd name="T31" fmla="*/ 0 h 378"/>
                <a:gd name="T32" fmla="*/ 2 w 382"/>
                <a:gd name="T33" fmla="*/ 2 h 378"/>
                <a:gd name="T34" fmla="*/ 2 w 382"/>
                <a:gd name="T35" fmla="*/ 2 h 378"/>
                <a:gd name="T36" fmla="*/ 2 w 382"/>
                <a:gd name="T37" fmla="*/ 0 h 378"/>
                <a:gd name="T38" fmla="*/ 2 w 382"/>
                <a:gd name="T39" fmla="*/ 0 h 3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2" h="378">
                  <a:moveTo>
                    <a:pt x="382" y="26"/>
                  </a:moveTo>
                  <a:lnTo>
                    <a:pt x="377" y="20"/>
                  </a:lnTo>
                  <a:lnTo>
                    <a:pt x="370" y="13"/>
                  </a:lnTo>
                  <a:lnTo>
                    <a:pt x="365" y="6"/>
                  </a:lnTo>
                  <a:lnTo>
                    <a:pt x="358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2" y="378"/>
                  </a:lnTo>
                  <a:lnTo>
                    <a:pt x="19" y="378"/>
                  </a:lnTo>
                  <a:lnTo>
                    <a:pt x="19" y="16"/>
                  </a:lnTo>
                  <a:lnTo>
                    <a:pt x="366" y="16"/>
                  </a:lnTo>
                  <a:lnTo>
                    <a:pt x="365" y="16"/>
                  </a:lnTo>
                  <a:lnTo>
                    <a:pt x="365" y="378"/>
                  </a:lnTo>
                  <a:lnTo>
                    <a:pt x="382" y="378"/>
                  </a:lnTo>
                  <a:lnTo>
                    <a:pt x="382" y="26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43">
              <a:extLst>
                <a:ext uri="{FF2B5EF4-FFF2-40B4-BE49-F238E27FC236}">
                  <a16:creationId xmlns:a16="http://schemas.microsoft.com/office/drawing/2014/main" id="{7F113B66-E6D4-4C76-AAED-67958E5F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3181"/>
              <a:ext cx="5" cy="151"/>
            </a:xfrm>
            <a:custGeom>
              <a:avLst/>
              <a:gdLst>
                <a:gd name="T0" fmla="*/ 0 w 16"/>
                <a:gd name="T1" fmla="*/ 0 h 455"/>
                <a:gd name="T2" fmla="*/ 0 w 16"/>
                <a:gd name="T3" fmla="*/ 0 h 455"/>
                <a:gd name="T4" fmla="*/ 0 w 16"/>
                <a:gd name="T5" fmla="*/ 0 h 455"/>
                <a:gd name="T6" fmla="*/ 0 w 16"/>
                <a:gd name="T7" fmla="*/ 0 h 455"/>
                <a:gd name="T8" fmla="*/ 0 w 16"/>
                <a:gd name="T9" fmla="*/ 0 h 455"/>
                <a:gd name="T10" fmla="*/ 0 w 16"/>
                <a:gd name="T11" fmla="*/ 2 h 455"/>
                <a:gd name="T12" fmla="*/ 0 w 16"/>
                <a:gd name="T13" fmla="*/ 2 h 455"/>
                <a:gd name="T14" fmla="*/ 0 w 16"/>
                <a:gd name="T15" fmla="*/ 0 h 455"/>
                <a:gd name="T16" fmla="*/ 0 w 16"/>
                <a:gd name="T17" fmla="*/ 0 h 4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455">
                  <a:moveTo>
                    <a:pt x="16" y="2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16" y="45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244">
              <a:extLst>
                <a:ext uri="{FF2B5EF4-FFF2-40B4-BE49-F238E27FC236}">
                  <a16:creationId xmlns:a16="http://schemas.microsoft.com/office/drawing/2014/main" id="{C6CB4F7C-C70E-4AD4-A17A-0439EC9E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260"/>
              <a:ext cx="379" cy="72"/>
            </a:xfrm>
            <a:custGeom>
              <a:avLst/>
              <a:gdLst>
                <a:gd name="T0" fmla="*/ 5 w 1138"/>
                <a:gd name="T1" fmla="*/ 0 h 218"/>
                <a:gd name="T2" fmla="*/ 0 w 1138"/>
                <a:gd name="T3" fmla="*/ 0 h 218"/>
                <a:gd name="T4" fmla="*/ 0 w 1138"/>
                <a:gd name="T5" fmla="*/ 0 h 218"/>
                <a:gd name="T6" fmla="*/ 0 w 1138"/>
                <a:gd name="T7" fmla="*/ 1 h 218"/>
                <a:gd name="T8" fmla="*/ 0 w 1138"/>
                <a:gd name="T9" fmla="*/ 1 h 218"/>
                <a:gd name="T10" fmla="*/ 0 w 1138"/>
                <a:gd name="T11" fmla="*/ 0 h 218"/>
                <a:gd name="T12" fmla="*/ 0 w 1138"/>
                <a:gd name="T13" fmla="*/ 0 h 218"/>
                <a:gd name="T14" fmla="*/ 0 w 1138"/>
                <a:gd name="T15" fmla="*/ 0 h 218"/>
                <a:gd name="T16" fmla="*/ 0 w 1138"/>
                <a:gd name="T17" fmla="*/ 0 h 218"/>
                <a:gd name="T18" fmla="*/ 0 w 1138"/>
                <a:gd name="T19" fmla="*/ 0 h 218"/>
                <a:gd name="T20" fmla="*/ 0 w 1138"/>
                <a:gd name="T21" fmla="*/ 0 h 218"/>
                <a:gd name="T22" fmla="*/ 0 w 1138"/>
                <a:gd name="T23" fmla="*/ 0 h 218"/>
                <a:gd name="T24" fmla="*/ 5 w 1138"/>
                <a:gd name="T25" fmla="*/ 0 h 218"/>
                <a:gd name="T26" fmla="*/ 5 w 1138"/>
                <a:gd name="T27" fmla="*/ 0 h 218"/>
                <a:gd name="T28" fmla="*/ 5 w 1138"/>
                <a:gd name="T29" fmla="*/ 0 h 218"/>
                <a:gd name="T30" fmla="*/ 5 w 1138"/>
                <a:gd name="T31" fmla="*/ 0 h 218"/>
                <a:gd name="T32" fmla="*/ 5 w 1138"/>
                <a:gd name="T33" fmla="*/ 0 h 218"/>
                <a:gd name="T34" fmla="*/ 5 w 1138"/>
                <a:gd name="T35" fmla="*/ 0 h 218"/>
                <a:gd name="T36" fmla="*/ 5 w 1138"/>
                <a:gd name="T37" fmla="*/ 0 h 218"/>
                <a:gd name="T38" fmla="*/ 5 w 1138"/>
                <a:gd name="T39" fmla="*/ 0 h 218"/>
                <a:gd name="T40" fmla="*/ 5 w 1138"/>
                <a:gd name="T41" fmla="*/ 0 h 218"/>
                <a:gd name="T42" fmla="*/ 5 w 1138"/>
                <a:gd name="T43" fmla="*/ 0 h 218"/>
                <a:gd name="T44" fmla="*/ 5 w 1138"/>
                <a:gd name="T45" fmla="*/ 0 h 218"/>
                <a:gd name="T46" fmla="*/ 5 w 1138"/>
                <a:gd name="T47" fmla="*/ 0 h 218"/>
                <a:gd name="T48" fmla="*/ 5 w 1138"/>
                <a:gd name="T49" fmla="*/ 0 h 218"/>
                <a:gd name="T50" fmla="*/ 5 w 1138"/>
                <a:gd name="T51" fmla="*/ 1 h 218"/>
                <a:gd name="T52" fmla="*/ 5 w 1138"/>
                <a:gd name="T53" fmla="*/ 1 h 218"/>
                <a:gd name="T54" fmla="*/ 5 w 1138"/>
                <a:gd name="T55" fmla="*/ 0 h 218"/>
                <a:gd name="T56" fmla="*/ 5 w 1138"/>
                <a:gd name="T57" fmla="*/ 0 h 2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38" h="218">
                  <a:moveTo>
                    <a:pt x="1106" y="19"/>
                  </a:moveTo>
                  <a:lnTo>
                    <a:pt x="23" y="19"/>
                  </a:lnTo>
                  <a:lnTo>
                    <a:pt x="9" y="37"/>
                  </a:lnTo>
                  <a:lnTo>
                    <a:pt x="9" y="218"/>
                  </a:lnTo>
                  <a:lnTo>
                    <a:pt x="27" y="218"/>
                  </a:lnTo>
                  <a:lnTo>
                    <a:pt x="27" y="8"/>
                  </a:lnTo>
                  <a:lnTo>
                    <a:pt x="20" y="15"/>
                  </a:lnTo>
                  <a:lnTo>
                    <a:pt x="13" y="23"/>
                  </a:lnTo>
                  <a:lnTo>
                    <a:pt x="7" y="30"/>
                  </a:lnTo>
                  <a:lnTo>
                    <a:pt x="0" y="37"/>
                  </a:lnTo>
                  <a:lnTo>
                    <a:pt x="1138" y="37"/>
                  </a:lnTo>
                  <a:lnTo>
                    <a:pt x="1133" y="33"/>
                  </a:lnTo>
                  <a:lnTo>
                    <a:pt x="1126" y="27"/>
                  </a:lnTo>
                  <a:lnTo>
                    <a:pt x="1121" y="22"/>
                  </a:lnTo>
                  <a:lnTo>
                    <a:pt x="1114" y="17"/>
                  </a:lnTo>
                  <a:lnTo>
                    <a:pt x="1110" y="13"/>
                  </a:lnTo>
                  <a:lnTo>
                    <a:pt x="1106" y="9"/>
                  </a:lnTo>
                  <a:lnTo>
                    <a:pt x="1102" y="5"/>
                  </a:lnTo>
                  <a:lnTo>
                    <a:pt x="1097" y="0"/>
                  </a:lnTo>
                  <a:lnTo>
                    <a:pt x="1097" y="218"/>
                  </a:lnTo>
                  <a:lnTo>
                    <a:pt x="1114" y="218"/>
                  </a:lnTo>
                  <a:lnTo>
                    <a:pt x="1114" y="29"/>
                  </a:lnTo>
                  <a:lnTo>
                    <a:pt x="1106" y="19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245">
              <a:extLst>
                <a:ext uri="{FF2B5EF4-FFF2-40B4-BE49-F238E27FC236}">
                  <a16:creationId xmlns:a16="http://schemas.microsoft.com/office/drawing/2014/main" id="{DA696CAD-1D31-4734-8E45-F4D327F70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266"/>
              <a:ext cx="249" cy="6"/>
            </a:xfrm>
            <a:custGeom>
              <a:avLst/>
              <a:gdLst>
                <a:gd name="T0" fmla="*/ 0 w 748"/>
                <a:gd name="T1" fmla="*/ 0 h 18"/>
                <a:gd name="T2" fmla="*/ 0 w 748"/>
                <a:gd name="T3" fmla="*/ 0 h 18"/>
                <a:gd name="T4" fmla="*/ 0 w 748"/>
                <a:gd name="T5" fmla="*/ 0 h 18"/>
                <a:gd name="T6" fmla="*/ 0 w 748"/>
                <a:gd name="T7" fmla="*/ 0 h 18"/>
                <a:gd name="T8" fmla="*/ 0 w 748"/>
                <a:gd name="T9" fmla="*/ 0 h 18"/>
                <a:gd name="T10" fmla="*/ 0 w 748"/>
                <a:gd name="T11" fmla="*/ 0 h 18"/>
                <a:gd name="T12" fmla="*/ 0 w 748"/>
                <a:gd name="T13" fmla="*/ 0 h 18"/>
                <a:gd name="T14" fmla="*/ 0 w 748"/>
                <a:gd name="T15" fmla="*/ 0 h 18"/>
                <a:gd name="T16" fmla="*/ 0 w 748"/>
                <a:gd name="T17" fmla="*/ 0 h 18"/>
                <a:gd name="T18" fmla="*/ 0 w 748"/>
                <a:gd name="T19" fmla="*/ 0 h 18"/>
                <a:gd name="T20" fmla="*/ 3 w 748"/>
                <a:gd name="T21" fmla="*/ 0 h 18"/>
                <a:gd name="T22" fmla="*/ 3 w 748"/>
                <a:gd name="T23" fmla="*/ 0 h 18"/>
                <a:gd name="T24" fmla="*/ 0 w 748"/>
                <a:gd name="T25" fmla="*/ 0 h 18"/>
                <a:gd name="T26" fmla="*/ 0 w 748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8" h="18">
                  <a:moveTo>
                    <a:pt x="0" y="18"/>
                  </a:move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29" y="0"/>
                  </a:lnTo>
                  <a:lnTo>
                    <a:pt x="748" y="0"/>
                  </a:lnTo>
                  <a:lnTo>
                    <a:pt x="74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246">
              <a:extLst>
                <a:ext uri="{FF2B5EF4-FFF2-40B4-BE49-F238E27FC236}">
                  <a16:creationId xmlns:a16="http://schemas.microsoft.com/office/drawing/2014/main" id="{AD70304B-DA13-45C0-9871-19F510764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949"/>
              <a:ext cx="244" cy="460"/>
            </a:xfrm>
            <a:custGeom>
              <a:avLst/>
              <a:gdLst>
                <a:gd name="T0" fmla="*/ 1 w 734"/>
                <a:gd name="T1" fmla="*/ 0 h 1382"/>
                <a:gd name="T2" fmla="*/ 3 w 734"/>
                <a:gd name="T3" fmla="*/ 5 h 1382"/>
                <a:gd name="T4" fmla="*/ 3 w 734"/>
                <a:gd name="T5" fmla="*/ 5 h 1382"/>
                <a:gd name="T6" fmla="*/ 3 w 734"/>
                <a:gd name="T7" fmla="*/ 5 h 1382"/>
                <a:gd name="T8" fmla="*/ 3 w 734"/>
                <a:gd name="T9" fmla="*/ 5 h 1382"/>
                <a:gd name="T10" fmla="*/ 3 w 734"/>
                <a:gd name="T11" fmla="*/ 5 h 1382"/>
                <a:gd name="T12" fmla="*/ 2 w 734"/>
                <a:gd name="T13" fmla="*/ 6 h 1382"/>
                <a:gd name="T14" fmla="*/ 2 w 734"/>
                <a:gd name="T15" fmla="*/ 6 h 1382"/>
                <a:gd name="T16" fmla="*/ 2 w 734"/>
                <a:gd name="T17" fmla="*/ 6 h 1382"/>
                <a:gd name="T18" fmla="*/ 2 w 734"/>
                <a:gd name="T19" fmla="*/ 6 h 1382"/>
                <a:gd name="T20" fmla="*/ 1 w 734"/>
                <a:gd name="T21" fmla="*/ 6 h 1382"/>
                <a:gd name="T22" fmla="*/ 1 w 734"/>
                <a:gd name="T23" fmla="*/ 6 h 1382"/>
                <a:gd name="T24" fmla="*/ 1 w 734"/>
                <a:gd name="T25" fmla="*/ 6 h 1382"/>
                <a:gd name="T26" fmla="*/ 1 w 734"/>
                <a:gd name="T27" fmla="*/ 6 h 1382"/>
                <a:gd name="T28" fmla="*/ 0 w 734"/>
                <a:gd name="T29" fmla="*/ 5 h 1382"/>
                <a:gd name="T30" fmla="*/ 0 w 734"/>
                <a:gd name="T31" fmla="*/ 5 h 1382"/>
                <a:gd name="T32" fmla="*/ 0 w 734"/>
                <a:gd name="T33" fmla="*/ 5 h 1382"/>
                <a:gd name="T34" fmla="*/ 0 w 734"/>
                <a:gd name="T35" fmla="*/ 5 h 1382"/>
                <a:gd name="T36" fmla="*/ 1 w 734"/>
                <a:gd name="T37" fmla="*/ 0 h 13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4" h="1382">
                  <a:moveTo>
                    <a:pt x="357" y="0"/>
                  </a:moveTo>
                  <a:lnTo>
                    <a:pt x="734" y="1206"/>
                  </a:lnTo>
                  <a:lnTo>
                    <a:pt x="725" y="1243"/>
                  </a:lnTo>
                  <a:lnTo>
                    <a:pt x="703" y="1275"/>
                  </a:lnTo>
                  <a:lnTo>
                    <a:pt x="669" y="1304"/>
                  </a:lnTo>
                  <a:lnTo>
                    <a:pt x="625" y="1329"/>
                  </a:lnTo>
                  <a:lnTo>
                    <a:pt x="574" y="1349"/>
                  </a:lnTo>
                  <a:lnTo>
                    <a:pt x="516" y="1365"/>
                  </a:lnTo>
                  <a:lnTo>
                    <a:pt x="454" y="1375"/>
                  </a:lnTo>
                  <a:lnTo>
                    <a:pt x="389" y="1380"/>
                  </a:lnTo>
                  <a:lnTo>
                    <a:pt x="323" y="1382"/>
                  </a:lnTo>
                  <a:lnTo>
                    <a:pt x="258" y="1376"/>
                  </a:lnTo>
                  <a:lnTo>
                    <a:pt x="197" y="1367"/>
                  </a:lnTo>
                  <a:lnTo>
                    <a:pt x="140" y="1351"/>
                  </a:lnTo>
                  <a:lnTo>
                    <a:pt x="92" y="1330"/>
                  </a:lnTo>
                  <a:lnTo>
                    <a:pt x="49" y="1302"/>
                  </a:lnTo>
                  <a:lnTo>
                    <a:pt x="19" y="1268"/>
                  </a:lnTo>
                  <a:lnTo>
                    <a:pt x="0" y="1229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247">
              <a:extLst>
                <a:ext uri="{FF2B5EF4-FFF2-40B4-BE49-F238E27FC236}">
                  <a16:creationId xmlns:a16="http://schemas.microsoft.com/office/drawing/2014/main" id="{4518E962-CF70-46A4-820A-B93E4C4B4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2980"/>
              <a:ext cx="112" cy="418"/>
            </a:xfrm>
            <a:custGeom>
              <a:avLst/>
              <a:gdLst>
                <a:gd name="T0" fmla="*/ 0 w 337"/>
                <a:gd name="T1" fmla="*/ 0 h 1254"/>
                <a:gd name="T2" fmla="*/ 1 w 337"/>
                <a:gd name="T3" fmla="*/ 5 h 1254"/>
                <a:gd name="T4" fmla="*/ 1 w 337"/>
                <a:gd name="T5" fmla="*/ 5 h 1254"/>
                <a:gd name="T6" fmla="*/ 1 w 337"/>
                <a:gd name="T7" fmla="*/ 5 h 1254"/>
                <a:gd name="T8" fmla="*/ 1 w 337"/>
                <a:gd name="T9" fmla="*/ 5 h 1254"/>
                <a:gd name="T10" fmla="*/ 1 w 337"/>
                <a:gd name="T11" fmla="*/ 5 h 1254"/>
                <a:gd name="T12" fmla="*/ 1 w 337"/>
                <a:gd name="T13" fmla="*/ 5 h 1254"/>
                <a:gd name="T14" fmla="*/ 1 w 337"/>
                <a:gd name="T15" fmla="*/ 5 h 1254"/>
                <a:gd name="T16" fmla="*/ 1 w 337"/>
                <a:gd name="T17" fmla="*/ 5 h 1254"/>
                <a:gd name="T18" fmla="*/ 1 w 337"/>
                <a:gd name="T19" fmla="*/ 5 h 1254"/>
                <a:gd name="T20" fmla="*/ 1 w 337"/>
                <a:gd name="T21" fmla="*/ 5 h 1254"/>
                <a:gd name="T22" fmla="*/ 1 w 337"/>
                <a:gd name="T23" fmla="*/ 5 h 1254"/>
                <a:gd name="T24" fmla="*/ 1 w 337"/>
                <a:gd name="T25" fmla="*/ 5 h 1254"/>
                <a:gd name="T26" fmla="*/ 0 w 337"/>
                <a:gd name="T27" fmla="*/ 5 h 1254"/>
                <a:gd name="T28" fmla="*/ 0 w 337"/>
                <a:gd name="T29" fmla="*/ 5 h 1254"/>
                <a:gd name="T30" fmla="*/ 0 w 337"/>
                <a:gd name="T31" fmla="*/ 5 h 1254"/>
                <a:gd name="T32" fmla="*/ 0 w 337"/>
                <a:gd name="T33" fmla="*/ 5 h 1254"/>
                <a:gd name="T34" fmla="*/ 0 w 337"/>
                <a:gd name="T35" fmla="*/ 5 h 1254"/>
                <a:gd name="T36" fmla="*/ 0 w 337"/>
                <a:gd name="T37" fmla="*/ 0 h 12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" h="1254">
                  <a:moveTo>
                    <a:pt x="0" y="0"/>
                  </a:moveTo>
                  <a:lnTo>
                    <a:pt x="337" y="1122"/>
                  </a:lnTo>
                  <a:lnTo>
                    <a:pt x="332" y="1138"/>
                  </a:lnTo>
                  <a:lnTo>
                    <a:pt x="323" y="1154"/>
                  </a:lnTo>
                  <a:lnTo>
                    <a:pt x="312" y="1169"/>
                  </a:lnTo>
                  <a:lnTo>
                    <a:pt x="298" y="1180"/>
                  </a:lnTo>
                  <a:lnTo>
                    <a:pt x="282" y="1194"/>
                  </a:lnTo>
                  <a:lnTo>
                    <a:pt x="263" y="1204"/>
                  </a:lnTo>
                  <a:lnTo>
                    <a:pt x="242" y="1213"/>
                  </a:lnTo>
                  <a:lnTo>
                    <a:pt x="221" y="1223"/>
                  </a:lnTo>
                  <a:lnTo>
                    <a:pt x="196" y="1231"/>
                  </a:lnTo>
                  <a:lnTo>
                    <a:pt x="171" y="1237"/>
                  </a:lnTo>
                  <a:lnTo>
                    <a:pt x="144" y="1243"/>
                  </a:lnTo>
                  <a:lnTo>
                    <a:pt x="116" y="1246"/>
                  </a:lnTo>
                  <a:lnTo>
                    <a:pt x="89" y="1250"/>
                  </a:lnTo>
                  <a:lnTo>
                    <a:pt x="60" y="1253"/>
                  </a:lnTo>
                  <a:lnTo>
                    <a:pt x="29" y="1254"/>
                  </a:lnTo>
                  <a:lnTo>
                    <a:pt x="0" y="1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A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248">
              <a:extLst>
                <a:ext uri="{FF2B5EF4-FFF2-40B4-BE49-F238E27FC236}">
                  <a16:creationId xmlns:a16="http://schemas.microsoft.com/office/drawing/2014/main" id="{3283FC86-4316-4650-A284-5547AD6A2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025"/>
              <a:ext cx="97" cy="357"/>
            </a:xfrm>
            <a:custGeom>
              <a:avLst/>
              <a:gdLst>
                <a:gd name="T0" fmla="*/ 0 w 292"/>
                <a:gd name="T1" fmla="*/ 4 h 1071"/>
                <a:gd name="T2" fmla="*/ 0 w 292"/>
                <a:gd name="T3" fmla="*/ 4 h 1071"/>
                <a:gd name="T4" fmla="*/ 0 w 292"/>
                <a:gd name="T5" fmla="*/ 4 h 1071"/>
                <a:gd name="T6" fmla="*/ 0 w 292"/>
                <a:gd name="T7" fmla="*/ 4 h 1071"/>
                <a:gd name="T8" fmla="*/ 0 w 292"/>
                <a:gd name="T9" fmla="*/ 4 h 1071"/>
                <a:gd name="T10" fmla="*/ 0 w 292"/>
                <a:gd name="T11" fmla="*/ 4 h 1071"/>
                <a:gd name="T12" fmla="*/ 0 w 292"/>
                <a:gd name="T13" fmla="*/ 4 h 1071"/>
                <a:gd name="T14" fmla="*/ 0 w 292"/>
                <a:gd name="T15" fmla="*/ 4 h 1071"/>
                <a:gd name="T16" fmla="*/ 0 w 292"/>
                <a:gd name="T17" fmla="*/ 4 h 1071"/>
                <a:gd name="T18" fmla="*/ 1 w 292"/>
                <a:gd name="T19" fmla="*/ 0 h 1071"/>
                <a:gd name="T20" fmla="*/ 0 w 292"/>
                <a:gd name="T21" fmla="*/ 4 h 10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2" h="1071">
                  <a:moveTo>
                    <a:pt x="0" y="1000"/>
                  </a:moveTo>
                  <a:lnTo>
                    <a:pt x="5" y="1010"/>
                  </a:lnTo>
                  <a:lnTo>
                    <a:pt x="13" y="1021"/>
                  </a:lnTo>
                  <a:lnTo>
                    <a:pt x="21" y="1030"/>
                  </a:lnTo>
                  <a:lnTo>
                    <a:pt x="30" y="1039"/>
                  </a:lnTo>
                  <a:lnTo>
                    <a:pt x="41" y="1048"/>
                  </a:lnTo>
                  <a:lnTo>
                    <a:pt x="53" y="1056"/>
                  </a:lnTo>
                  <a:lnTo>
                    <a:pt x="66" y="1064"/>
                  </a:lnTo>
                  <a:lnTo>
                    <a:pt x="79" y="1071"/>
                  </a:lnTo>
                  <a:lnTo>
                    <a:pt x="292" y="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006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249">
              <a:extLst>
                <a:ext uri="{FF2B5EF4-FFF2-40B4-BE49-F238E27FC236}">
                  <a16:creationId xmlns:a16="http://schemas.microsoft.com/office/drawing/2014/main" id="{DBDCEC59-DE58-4E9C-99D1-214CED4B2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980"/>
              <a:ext cx="23" cy="418"/>
            </a:xfrm>
            <a:custGeom>
              <a:avLst/>
              <a:gdLst>
                <a:gd name="T0" fmla="*/ 0 w 67"/>
                <a:gd name="T1" fmla="*/ 0 h 1254"/>
                <a:gd name="T2" fmla="*/ 0 w 67"/>
                <a:gd name="T3" fmla="*/ 5 h 1254"/>
                <a:gd name="T4" fmla="*/ 0 w 67"/>
                <a:gd name="T5" fmla="*/ 5 h 1254"/>
                <a:gd name="T6" fmla="*/ 0 w 67"/>
                <a:gd name="T7" fmla="*/ 5 h 1254"/>
                <a:gd name="T8" fmla="*/ 0 w 67"/>
                <a:gd name="T9" fmla="*/ 5 h 1254"/>
                <a:gd name="T10" fmla="*/ 0 w 67"/>
                <a:gd name="T11" fmla="*/ 5 h 1254"/>
                <a:gd name="T12" fmla="*/ 0 w 67"/>
                <a:gd name="T13" fmla="*/ 5 h 1254"/>
                <a:gd name="T14" fmla="*/ 0 w 67"/>
                <a:gd name="T15" fmla="*/ 5 h 1254"/>
                <a:gd name="T16" fmla="*/ 0 w 67"/>
                <a:gd name="T17" fmla="*/ 5 h 1254"/>
                <a:gd name="T18" fmla="*/ 0 w 67"/>
                <a:gd name="T19" fmla="*/ 5 h 1254"/>
                <a:gd name="T20" fmla="*/ 0 w 67"/>
                <a:gd name="T21" fmla="*/ 0 h 12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1254">
                  <a:moveTo>
                    <a:pt x="67" y="0"/>
                  </a:moveTo>
                  <a:lnTo>
                    <a:pt x="67" y="1254"/>
                  </a:lnTo>
                  <a:lnTo>
                    <a:pt x="59" y="1254"/>
                  </a:lnTo>
                  <a:lnTo>
                    <a:pt x="50" y="1254"/>
                  </a:lnTo>
                  <a:lnTo>
                    <a:pt x="42" y="1254"/>
                  </a:lnTo>
                  <a:lnTo>
                    <a:pt x="34" y="1254"/>
                  </a:lnTo>
                  <a:lnTo>
                    <a:pt x="25" y="1254"/>
                  </a:lnTo>
                  <a:lnTo>
                    <a:pt x="17" y="1253"/>
                  </a:lnTo>
                  <a:lnTo>
                    <a:pt x="8" y="1253"/>
                  </a:lnTo>
                  <a:lnTo>
                    <a:pt x="0" y="125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250">
              <a:extLst>
                <a:ext uri="{FF2B5EF4-FFF2-40B4-BE49-F238E27FC236}">
                  <a16:creationId xmlns:a16="http://schemas.microsoft.com/office/drawing/2014/main" id="{87464E5D-6D33-4426-87B0-B5B02679E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219"/>
              <a:ext cx="286" cy="261"/>
            </a:xfrm>
            <a:custGeom>
              <a:avLst/>
              <a:gdLst>
                <a:gd name="T0" fmla="*/ 0 w 858"/>
                <a:gd name="T1" fmla="*/ 0 h 784"/>
                <a:gd name="T2" fmla="*/ 2 w 858"/>
                <a:gd name="T3" fmla="*/ 0 h 784"/>
                <a:gd name="T4" fmla="*/ 4 w 858"/>
                <a:gd name="T5" fmla="*/ 1 h 784"/>
                <a:gd name="T6" fmla="*/ 4 w 858"/>
                <a:gd name="T7" fmla="*/ 3 h 784"/>
                <a:gd name="T8" fmla="*/ 1 w 858"/>
                <a:gd name="T9" fmla="*/ 3 h 784"/>
                <a:gd name="T10" fmla="*/ 0 w 858"/>
                <a:gd name="T11" fmla="*/ 2 h 784"/>
                <a:gd name="T12" fmla="*/ 0 w 858"/>
                <a:gd name="T13" fmla="*/ 0 h 7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784">
                  <a:moveTo>
                    <a:pt x="0" y="42"/>
                  </a:moveTo>
                  <a:lnTo>
                    <a:pt x="541" y="0"/>
                  </a:lnTo>
                  <a:lnTo>
                    <a:pt x="858" y="131"/>
                  </a:lnTo>
                  <a:lnTo>
                    <a:pt x="858" y="712"/>
                  </a:lnTo>
                  <a:lnTo>
                    <a:pt x="267" y="784"/>
                  </a:lnTo>
                  <a:lnTo>
                    <a:pt x="0" y="55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251">
              <a:extLst>
                <a:ext uri="{FF2B5EF4-FFF2-40B4-BE49-F238E27FC236}">
                  <a16:creationId xmlns:a16="http://schemas.microsoft.com/office/drawing/2014/main" id="{27E8C223-B80F-47D3-91AF-2A67EA4E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3227"/>
              <a:ext cx="240" cy="48"/>
            </a:xfrm>
            <a:custGeom>
              <a:avLst/>
              <a:gdLst>
                <a:gd name="T0" fmla="*/ 0 w 719"/>
                <a:gd name="T1" fmla="*/ 0 h 144"/>
                <a:gd name="T2" fmla="*/ 2 w 719"/>
                <a:gd name="T3" fmla="*/ 0 h 144"/>
                <a:gd name="T4" fmla="*/ 3 w 719"/>
                <a:gd name="T5" fmla="*/ 0 h 144"/>
                <a:gd name="T6" fmla="*/ 1 w 719"/>
                <a:gd name="T7" fmla="*/ 1 h 144"/>
                <a:gd name="T8" fmla="*/ 0 w 719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9" h="144">
                  <a:moveTo>
                    <a:pt x="0" y="35"/>
                  </a:moveTo>
                  <a:lnTo>
                    <a:pt x="470" y="0"/>
                  </a:lnTo>
                  <a:lnTo>
                    <a:pt x="719" y="103"/>
                  </a:lnTo>
                  <a:lnTo>
                    <a:pt x="216" y="14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252">
              <a:extLst>
                <a:ext uri="{FF2B5EF4-FFF2-40B4-BE49-F238E27FC236}">
                  <a16:creationId xmlns:a16="http://schemas.microsoft.com/office/drawing/2014/main" id="{19701B66-A09E-4F3D-8355-896BC1FF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272"/>
              <a:ext cx="176" cy="198"/>
            </a:xfrm>
            <a:custGeom>
              <a:avLst/>
              <a:gdLst>
                <a:gd name="T0" fmla="*/ 0 w 529"/>
                <a:gd name="T1" fmla="*/ 0 h 593"/>
                <a:gd name="T2" fmla="*/ 2 w 529"/>
                <a:gd name="T3" fmla="*/ 0 h 593"/>
                <a:gd name="T4" fmla="*/ 2 w 529"/>
                <a:gd name="T5" fmla="*/ 2 h 593"/>
                <a:gd name="T6" fmla="*/ 0 w 529"/>
                <a:gd name="T7" fmla="*/ 2 h 593"/>
                <a:gd name="T8" fmla="*/ 0 w 529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9" h="593">
                  <a:moveTo>
                    <a:pt x="0" y="45"/>
                  </a:moveTo>
                  <a:lnTo>
                    <a:pt x="529" y="0"/>
                  </a:lnTo>
                  <a:lnTo>
                    <a:pt x="529" y="521"/>
                  </a:lnTo>
                  <a:lnTo>
                    <a:pt x="0" y="59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253">
              <a:extLst>
                <a:ext uri="{FF2B5EF4-FFF2-40B4-BE49-F238E27FC236}">
                  <a16:creationId xmlns:a16="http://schemas.microsoft.com/office/drawing/2014/main" id="{D06E252C-0D12-406A-AA2E-2C970F0C7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2880"/>
              <a:ext cx="209" cy="590"/>
            </a:xfrm>
            <a:custGeom>
              <a:avLst/>
              <a:gdLst>
                <a:gd name="T0" fmla="*/ 2 w 627"/>
                <a:gd name="T1" fmla="*/ 6 h 1771"/>
                <a:gd name="T2" fmla="*/ 2 w 627"/>
                <a:gd name="T3" fmla="*/ 6 h 1771"/>
                <a:gd name="T4" fmla="*/ 2 w 627"/>
                <a:gd name="T5" fmla="*/ 5 h 1771"/>
                <a:gd name="T6" fmla="*/ 2 w 627"/>
                <a:gd name="T7" fmla="*/ 5 h 1771"/>
                <a:gd name="T8" fmla="*/ 2 w 627"/>
                <a:gd name="T9" fmla="*/ 3 h 1771"/>
                <a:gd name="T10" fmla="*/ 3 w 627"/>
                <a:gd name="T11" fmla="*/ 3 h 1771"/>
                <a:gd name="T12" fmla="*/ 2 w 627"/>
                <a:gd name="T13" fmla="*/ 2 h 1771"/>
                <a:gd name="T14" fmla="*/ 1 w 627"/>
                <a:gd name="T15" fmla="*/ 1 h 1771"/>
                <a:gd name="T16" fmla="*/ 1 w 627"/>
                <a:gd name="T17" fmla="*/ 0 h 1771"/>
                <a:gd name="T18" fmla="*/ 1 w 627"/>
                <a:gd name="T19" fmla="*/ 1 h 1771"/>
                <a:gd name="T20" fmla="*/ 1 w 627"/>
                <a:gd name="T21" fmla="*/ 2 h 1771"/>
                <a:gd name="T22" fmla="*/ 1 w 627"/>
                <a:gd name="T23" fmla="*/ 3 h 1771"/>
                <a:gd name="T24" fmla="*/ 0 w 627"/>
                <a:gd name="T25" fmla="*/ 3 h 1771"/>
                <a:gd name="T26" fmla="*/ 0 w 627"/>
                <a:gd name="T27" fmla="*/ 5 h 1771"/>
                <a:gd name="T28" fmla="*/ 0 w 627"/>
                <a:gd name="T29" fmla="*/ 5 h 1771"/>
                <a:gd name="T30" fmla="*/ 0 w 627"/>
                <a:gd name="T31" fmla="*/ 6 h 1771"/>
                <a:gd name="T32" fmla="*/ 0 w 627"/>
                <a:gd name="T33" fmla="*/ 6 h 1771"/>
                <a:gd name="T34" fmla="*/ 0 w 627"/>
                <a:gd name="T35" fmla="*/ 6 h 1771"/>
                <a:gd name="T36" fmla="*/ 0 w 627"/>
                <a:gd name="T37" fmla="*/ 7 h 1771"/>
                <a:gd name="T38" fmla="*/ 1 w 627"/>
                <a:gd name="T39" fmla="*/ 3 h 1771"/>
                <a:gd name="T40" fmla="*/ 1 w 627"/>
                <a:gd name="T41" fmla="*/ 4 h 1771"/>
                <a:gd name="T42" fmla="*/ 1 w 627"/>
                <a:gd name="T43" fmla="*/ 3 h 1771"/>
                <a:gd name="T44" fmla="*/ 1 w 627"/>
                <a:gd name="T45" fmla="*/ 3 h 1771"/>
                <a:gd name="T46" fmla="*/ 1 w 627"/>
                <a:gd name="T47" fmla="*/ 3 h 1771"/>
                <a:gd name="T48" fmla="*/ 1 w 627"/>
                <a:gd name="T49" fmla="*/ 2 h 1771"/>
                <a:gd name="T50" fmla="*/ 2 w 627"/>
                <a:gd name="T51" fmla="*/ 3 h 1771"/>
                <a:gd name="T52" fmla="*/ 1 w 627"/>
                <a:gd name="T53" fmla="*/ 3 h 1771"/>
                <a:gd name="T54" fmla="*/ 2 w 627"/>
                <a:gd name="T55" fmla="*/ 7 h 1771"/>
                <a:gd name="T56" fmla="*/ 3 w 627"/>
                <a:gd name="T57" fmla="*/ 7 h 1771"/>
                <a:gd name="T58" fmla="*/ 2 w 627"/>
                <a:gd name="T59" fmla="*/ 6 h 1771"/>
                <a:gd name="T60" fmla="*/ 2 w 627"/>
                <a:gd name="T61" fmla="*/ 6 h 1771"/>
                <a:gd name="T62" fmla="*/ 2 w 627"/>
                <a:gd name="T63" fmla="*/ 6 h 1771"/>
                <a:gd name="T64" fmla="*/ 2 w 627"/>
                <a:gd name="T65" fmla="*/ 6 h 1771"/>
                <a:gd name="T66" fmla="*/ 2 w 627"/>
                <a:gd name="T67" fmla="*/ 6 h 1771"/>
                <a:gd name="T68" fmla="*/ 2 w 627"/>
                <a:gd name="T69" fmla="*/ 6 h 1771"/>
                <a:gd name="T70" fmla="*/ 2 w 627"/>
                <a:gd name="T71" fmla="*/ 6 h 1771"/>
                <a:gd name="T72" fmla="*/ 2 w 627"/>
                <a:gd name="T73" fmla="*/ 6 h 1771"/>
                <a:gd name="T74" fmla="*/ 2 w 627"/>
                <a:gd name="T75" fmla="*/ 6 h 17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27" h="1771">
                  <a:moveTo>
                    <a:pt x="611" y="1460"/>
                  </a:moveTo>
                  <a:lnTo>
                    <a:pt x="587" y="1432"/>
                  </a:lnTo>
                  <a:lnTo>
                    <a:pt x="569" y="1405"/>
                  </a:lnTo>
                  <a:lnTo>
                    <a:pt x="554" y="1376"/>
                  </a:lnTo>
                  <a:lnTo>
                    <a:pt x="546" y="1347"/>
                  </a:lnTo>
                  <a:lnTo>
                    <a:pt x="541" y="1316"/>
                  </a:lnTo>
                  <a:lnTo>
                    <a:pt x="539" y="1281"/>
                  </a:lnTo>
                  <a:lnTo>
                    <a:pt x="542" y="1243"/>
                  </a:lnTo>
                  <a:lnTo>
                    <a:pt x="546" y="1202"/>
                  </a:lnTo>
                  <a:lnTo>
                    <a:pt x="463" y="843"/>
                  </a:lnTo>
                  <a:lnTo>
                    <a:pt x="627" y="843"/>
                  </a:lnTo>
                  <a:lnTo>
                    <a:pt x="627" y="804"/>
                  </a:lnTo>
                  <a:lnTo>
                    <a:pt x="455" y="806"/>
                  </a:lnTo>
                  <a:lnTo>
                    <a:pt x="368" y="431"/>
                  </a:lnTo>
                  <a:lnTo>
                    <a:pt x="333" y="477"/>
                  </a:lnTo>
                  <a:lnTo>
                    <a:pt x="333" y="170"/>
                  </a:lnTo>
                  <a:lnTo>
                    <a:pt x="353" y="153"/>
                  </a:lnTo>
                  <a:lnTo>
                    <a:pt x="353" y="0"/>
                  </a:lnTo>
                  <a:lnTo>
                    <a:pt x="274" y="0"/>
                  </a:lnTo>
                  <a:lnTo>
                    <a:pt x="274" y="153"/>
                  </a:lnTo>
                  <a:lnTo>
                    <a:pt x="294" y="170"/>
                  </a:lnTo>
                  <a:lnTo>
                    <a:pt x="294" y="477"/>
                  </a:lnTo>
                  <a:lnTo>
                    <a:pt x="259" y="431"/>
                  </a:lnTo>
                  <a:lnTo>
                    <a:pt x="173" y="806"/>
                  </a:lnTo>
                  <a:lnTo>
                    <a:pt x="0" y="804"/>
                  </a:lnTo>
                  <a:lnTo>
                    <a:pt x="0" y="843"/>
                  </a:lnTo>
                  <a:lnTo>
                    <a:pt x="164" y="843"/>
                  </a:lnTo>
                  <a:lnTo>
                    <a:pt x="81" y="1202"/>
                  </a:lnTo>
                  <a:lnTo>
                    <a:pt x="85" y="1243"/>
                  </a:lnTo>
                  <a:lnTo>
                    <a:pt x="87" y="1281"/>
                  </a:lnTo>
                  <a:lnTo>
                    <a:pt x="86" y="1316"/>
                  </a:lnTo>
                  <a:lnTo>
                    <a:pt x="81" y="1347"/>
                  </a:lnTo>
                  <a:lnTo>
                    <a:pt x="73" y="1376"/>
                  </a:lnTo>
                  <a:lnTo>
                    <a:pt x="58" y="1405"/>
                  </a:lnTo>
                  <a:lnTo>
                    <a:pt x="40" y="1432"/>
                  </a:lnTo>
                  <a:lnTo>
                    <a:pt x="16" y="1460"/>
                  </a:lnTo>
                  <a:lnTo>
                    <a:pt x="16" y="1771"/>
                  </a:lnTo>
                  <a:lnTo>
                    <a:pt x="33" y="1697"/>
                  </a:lnTo>
                  <a:lnTo>
                    <a:pt x="43" y="1697"/>
                  </a:lnTo>
                  <a:lnTo>
                    <a:pt x="233" y="841"/>
                  </a:lnTo>
                  <a:lnTo>
                    <a:pt x="292" y="841"/>
                  </a:lnTo>
                  <a:lnTo>
                    <a:pt x="292" y="927"/>
                  </a:lnTo>
                  <a:lnTo>
                    <a:pt x="335" y="927"/>
                  </a:lnTo>
                  <a:lnTo>
                    <a:pt x="335" y="841"/>
                  </a:lnTo>
                  <a:lnTo>
                    <a:pt x="335" y="804"/>
                  </a:lnTo>
                  <a:lnTo>
                    <a:pt x="335" y="719"/>
                  </a:lnTo>
                  <a:lnTo>
                    <a:pt x="292" y="719"/>
                  </a:lnTo>
                  <a:lnTo>
                    <a:pt x="292" y="804"/>
                  </a:lnTo>
                  <a:lnTo>
                    <a:pt x="241" y="804"/>
                  </a:lnTo>
                  <a:lnTo>
                    <a:pt x="298" y="548"/>
                  </a:lnTo>
                  <a:lnTo>
                    <a:pt x="331" y="548"/>
                  </a:lnTo>
                  <a:lnTo>
                    <a:pt x="386" y="804"/>
                  </a:lnTo>
                  <a:lnTo>
                    <a:pt x="335" y="804"/>
                  </a:lnTo>
                  <a:lnTo>
                    <a:pt x="335" y="841"/>
                  </a:lnTo>
                  <a:lnTo>
                    <a:pt x="395" y="841"/>
                  </a:lnTo>
                  <a:lnTo>
                    <a:pt x="584" y="1697"/>
                  </a:lnTo>
                  <a:lnTo>
                    <a:pt x="595" y="1697"/>
                  </a:lnTo>
                  <a:lnTo>
                    <a:pt x="611" y="1771"/>
                  </a:lnTo>
                  <a:lnTo>
                    <a:pt x="611" y="1460"/>
                  </a:lnTo>
                  <a:lnTo>
                    <a:pt x="578" y="1479"/>
                  </a:lnTo>
                  <a:lnTo>
                    <a:pt x="576" y="1486"/>
                  </a:lnTo>
                  <a:lnTo>
                    <a:pt x="574" y="1491"/>
                  </a:lnTo>
                  <a:lnTo>
                    <a:pt x="569" y="1494"/>
                  </a:lnTo>
                  <a:lnTo>
                    <a:pt x="563" y="1495"/>
                  </a:lnTo>
                  <a:lnTo>
                    <a:pt x="557" y="1494"/>
                  </a:lnTo>
                  <a:lnTo>
                    <a:pt x="551" y="1491"/>
                  </a:lnTo>
                  <a:lnTo>
                    <a:pt x="549" y="1486"/>
                  </a:lnTo>
                  <a:lnTo>
                    <a:pt x="547" y="1479"/>
                  </a:lnTo>
                  <a:lnTo>
                    <a:pt x="549" y="1474"/>
                  </a:lnTo>
                  <a:lnTo>
                    <a:pt x="551" y="1469"/>
                  </a:lnTo>
                  <a:lnTo>
                    <a:pt x="557" y="1466"/>
                  </a:lnTo>
                  <a:lnTo>
                    <a:pt x="563" y="1465"/>
                  </a:lnTo>
                  <a:lnTo>
                    <a:pt x="569" y="1466"/>
                  </a:lnTo>
                  <a:lnTo>
                    <a:pt x="574" y="1469"/>
                  </a:lnTo>
                  <a:lnTo>
                    <a:pt x="576" y="1474"/>
                  </a:lnTo>
                  <a:lnTo>
                    <a:pt x="578" y="1479"/>
                  </a:lnTo>
                  <a:lnTo>
                    <a:pt x="611" y="1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254">
              <a:extLst>
                <a:ext uri="{FF2B5EF4-FFF2-40B4-BE49-F238E27FC236}">
                  <a16:creationId xmlns:a16="http://schemas.microsoft.com/office/drawing/2014/main" id="{195066A9-927D-4951-95F1-03A5458A3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2951"/>
              <a:ext cx="99" cy="99"/>
            </a:xfrm>
            <a:custGeom>
              <a:avLst/>
              <a:gdLst>
                <a:gd name="T0" fmla="*/ 1 w 296"/>
                <a:gd name="T1" fmla="*/ 0 h 296"/>
                <a:gd name="T2" fmla="*/ 0 w 296"/>
                <a:gd name="T3" fmla="*/ 0 h 296"/>
                <a:gd name="T4" fmla="*/ 0 w 296"/>
                <a:gd name="T5" fmla="*/ 0 h 296"/>
                <a:gd name="T6" fmla="*/ 0 w 296"/>
                <a:gd name="T7" fmla="*/ 1 h 296"/>
                <a:gd name="T8" fmla="*/ 0 w 296"/>
                <a:gd name="T9" fmla="*/ 1 h 296"/>
                <a:gd name="T10" fmla="*/ 0 w 296"/>
                <a:gd name="T11" fmla="*/ 1 h 296"/>
                <a:gd name="T12" fmla="*/ 0 w 296"/>
                <a:gd name="T13" fmla="*/ 1 h 296"/>
                <a:gd name="T14" fmla="*/ 1 w 296"/>
                <a:gd name="T15" fmla="*/ 1 h 296"/>
                <a:gd name="T16" fmla="*/ 1 w 296"/>
                <a:gd name="T17" fmla="*/ 1 h 296"/>
                <a:gd name="T18" fmla="*/ 1 w 296"/>
                <a:gd name="T19" fmla="*/ 1 h 296"/>
                <a:gd name="T20" fmla="*/ 1 w 296"/>
                <a:gd name="T21" fmla="*/ 1 h 296"/>
                <a:gd name="T22" fmla="*/ 1 w 296"/>
                <a:gd name="T23" fmla="*/ 1 h 296"/>
                <a:gd name="T24" fmla="*/ 1 w 296"/>
                <a:gd name="T25" fmla="*/ 1 h 296"/>
                <a:gd name="T26" fmla="*/ 1 w 296"/>
                <a:gd name="T27" fmla="*/ 0 h 296"/>
                <a:gd name="T28" fmla="*/ 1 w 296"/>
                <a:gd name="T29" fmla="*/ 0 h 296"/>
                <a:gd name="T30" fmla="*/ 1 w 296"/>
                <a:gd name="T31" fmla="*/ 0 h 296"/>
                <a:gd name="T32" fmla="*/ 1 w 296"/>
                <a:gd name="T33" fmla="*/ 0 h 296"/>
                <a:gd name="T34" fmla="*/ 1 w 296"/>
                <a:gd name="T35" fmla="*/ 0 h 296"/>
                <a:gd name="T36" fmla="*/ 1 w 296"/>
                <a:gd name="T37" fmla="*/ 0 h 296"/>
                <a:gd name="T38" fmla="*/ 1 w 296"/>
                <a:gd name="T39" fmla="*/ 0 h 296"/>
                <a:gd name="T40" fmla="*/ 1 w 296"/>
                <a:gd name="T41" fmla="*/ 1 h 296"/>
                <a:gd name="T42" fmla="*/ 1 w 296"/>
                <a:gd name="T43" fmla="*/ 1 h 296"/>
                <a:gd name="T44" fmla="*/ 1 w 296"/>
                <a:gd name="T45" fmla="*/ 1 h 296"/>
                <a:gd name="T46" fmla="*/ 1 w 296"/>
                <a:gd name="T47" fmla="*/ 1 h 296"/>
                <a:gd name="T48" fmla="*/ 1 w 296"/>
                <a:gd name="T49" fmla="*/ 1 h 296"/>
                <a:gd name="T50" fmla="*/ 0 w 296"/>
                <a:gd name="T51" fmla="*/ 1 h 296"/>
                <a:gd name="T52" fmla="*/ 0 w 296"/>
                <a:gd name="T53" fmla="*/ 1 h 296"/>
                <a:gd name="T54" fmla="*/ 0 w 296"/>
                <a:gd name="T55" fmla="*/ 1 h 296"/>
                <a:gd name="T56" fmla="*/ 0 w 296"/>
                <a:gd name="T57" fmla="*/ 1 h 296"/>
                <a:gd name="T58" fmla="*/ 0 w 296"/>
                <a:gd name="T59" fmla="*/ 0 h 296"/>
                <a:gd name="T60" fmla="*/ 0 w 296"/>
                <a:gd name="T61" fmla="*/ 0 h 296"/>
                <a:gd name="T62" fmla="*/ 0 w 296"/>
                <a:gd name="T63" fmla="*/ 0 h 296"/>
                <a:gd name="T64" fmla="*/ 1 w 296"/>
                <a:gd name="T65" fmla="*/ 0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96">
                  <a:moveTo>
                    <a:pt x="148" y="37"/>
                  </a:moveTo>
                  <a:lnTo>
                    <a:pt x="125" y="40"/>
                  </a:lnTo>
                  <a:lnTo>
                    <a:pt x="104" y="46"/>
                  </a:lnTo>
                  <a:lnTo>
                    <a:pt x="84" y="55"/>
                  </a:lnTo>
                  <a:lnTo>
                    <a:pt x="68" y="69"/>
                  </a:lnTo>
                  <a:lnTo>
                    <a:pt x="55" y="86"/>
                  </a:lnTo>
                  <a:lnTo>
                    <a:pt x="45" y="104"/>
                  </a:lnTo>
                  <a:lnTo>
                    <a:pt x="38" y="125"/>
                  </a:lnTo>
                  <a:lnTo>
                    <a:pt x="35" y="148"/>
                  </a:lnTo>
                  <a:lnTo>
                    <a:pt x="38" y="170"/>
                  </a:lnTo>
                  <a:lnTo>
                    <a:pt x="45" y="192"/>
                  </a:lnTo>
                  <a:lnTo>
                    <a:pt x="55" y="211"/>
                  </a:lnTo>
                  <a:lnTo>
                    <a:pt x="68" y="227"/>
                  </a:lnTo>
                  <a:lnTo>
                    <a:pt x="84" y="240"/>
                  </a:lnTo>
                  <a:lnTo>
                    <a:pt x="104" y="251"/>
                  </a:lnTo>
                  <a:lnTo>
                    <a:pt x="125" y="258"/>
                  </a:lnTo>
                  <a:lnTo>
                    <a:pt x="148" y="260"/>
                  </a:lnTo>
                  <a:lnTo>
                    <a:pt x="170" y="258"/>
                  </a:lnTo>
                  <a:lnTo>
                    <a:pt x="191" y="251"/>
                  </a:lnTo>
                  <a:lnTo>
                    <a:pt x="211" y="240"/>
                  </a:lnTo>
                  <a:lnTo>
                    <a:pt x="227" y="227"/>
                  </a:lnTo>
                  <a:lnTo>
                    <a:pt x="240" y="211"/>
                  </a:lnTo>
                  <a:lnTo>
                    <a:pt x="251" y="192"/>
                  </a:lnTo>
                  <a:lnTo>
                    <a:pt x="257" y="170"/>
                  </a:lnTo>
                  <a:lnTo>
                    <a:pt x="260" y="148"/>
                  </a:lnTo>
                  <a:lnTo>
                    <a:pt x="257" y="125"/>
                  </a:lnTo>
                  <a:lnTo>
                    <a:pt x="251" y="104"/>
                  </a:lnTo>
                  <a:lnTo>
                    <a:pt x="240" y="86"/>
                  </a:lnTo>
                  <a:lnTo>
                    <a:pt x="227" y="69"/>
                  </a:lnTo>
                  <a:lnTo>
                    <a:pt x="211" y="55"/>
                  </a:lnTo>
                  <a:lnTo>
                    <a:pt x="191" y="46"/>
                  </a:lnTo>
                  <a:lnTo>
                    <a:pt x="170" y="40"/>
                  </a:lnTo>
                  <a:lnTo>
                    <a:pt x="148" y="37"/>
                  </a:lnTo>
                  <a:lnTo>
                    <a:pt x="148" y="0"/>
                  </a:lnTo>
                  <a:lnTo>
                    <a:pt x="178" y="3"/>
                  </a:lnTo>
                  <a:lnTo>
                    <a:pt x="206" y="12"/>
                  </a:lnTo>
                  <a:lnTo>
                    <a:pt x="231" y="25"/>
                  </a:lnTo>
                  <a:lnTo>
                    <a:pt x="252" y="44"/>
                  </a:lnTo>
                  <a:lnTo>
                    <a:pt x="271" y="65"/>
                  </a:lnTo>
                  <a:lnTo>
                    <a:pt x="284" y="90"/>
                  </a:lnTo>
                  <a:lnTo>
                    <a:pt x="293" y="118"/>
                  </a:lnTo>
                  <a:lnTo>
                    <a:pt x="296" y="148"/>
                  </a:lnTo>
                  <a:lnTo>
                    <a:pt x="293" y="178"/>
                  </a:lnTo>
                  <a:lnTo>
                    <a:pt x="284" y="206"/>
                  </a:lnTo>
                  <a:lnTo>
                    <a:pt x="271" y="231"/>
                  </a:lnTo>
                  <a:lnTo>
                    <a:pt x="252" y="252"/>
                  </a:lnTo>
                  <a:lnTo>
                    <a:pt x="231" y="271"/>
                  </a:lnTo>
                  <a:lnTo>
                    <a:pt x="206" y="284"/>
                  </a:lnTo>
                  <a:lnTo>
                    <a:pt x="178" y="293"/>
                  </a:lnTo>
                  <a:lnTo>
                    <a:pt x="148" y="296"/>
                  </a:lnTo>
                  <a:lnTo>
                    <a:pt x="117" y="293"/>
                  </a:lnTo>
                  <a:lnTo>
                    <a:pt x="90" y="284"/>
                  </a:lnTo>
                  <a:lnTo>
                    <a:pt x="65" y="271"/>
                  </a:lnTo>
                  <a:lnTo>
                    <a:pt x="43" y="252"/>
                  </a:lnTo>
                  <a:lnTo>
                    <a:pt x="25" y="231"/>
                  </a:lnTo>
                  <a:lnTo>
                    <a:pt x="12" y="206"/>
                  </a:lnTo>
                  <a:lnTo>
                    <a:pt x="2" y="178"/>
                  </a:lnTo>
                  <a:lnTo>
                    <a:pt x="0" y="148"/>
                  </a:lnTo>
                  <a:lnTo>
                    <a:pt x="2" y="118"/>
                  </a:lnTo>
                  <a:lnTo>
                    <a:pt x="12" y="90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0" y="12"/>
                  </a:lnTo>
                  <a:lnTo>
                    <a:pt x="117" y="3"/>
                  </a:lnTo>
                  <a:lnTo>
                    <a:pt x="148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255">
              <a:extLst>
                <a:ext uri="{FF2B5EF4-FFF2-40B4-BE49-F238E27FC236}">
                  <a16:creationId xmlns:a16="http://schemas.microsoft.com/office/drawing/2014/main" id="{7D4EA139-E4A0-4DBC-83BE-2D5C743A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50"/>
              <a:ext cx="10" cy="10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0 w 30"/>
                <a:gd name="T5" fmla="*/ 0 h 30"/>
                <a:gd name="T6" fmla="*/ 0 w 30"/>
                <a:gd name="T7" fmla="*/ 0 h 30"/>
                <a:gd name="T8" fmla="*/ 0 w 30"/>
                <a:gd name="T9" fmla="*/ 0 h 30"/>
                <a:gd name="T10" fmla="*/ 0 w 30"/>
                <a:gd name="T11" fmla="*/ 0 h 30"/>
                <a:gd name="T12" fmla="*/ 0 w 30"/>
                <a:gd name="T13" fmla="*/ 0 h 30"/>
                <a:gd name="T14" fmla="*/ 0 w 30"/>
                <a:gd name="T15" fmla="*/ 0 h 30"/>
                <a:gd name="T16" fmla="*/ 0 w 30"/>
                <a:gd name="T17" fmla="*/ 0 h 30"/>
                <a:gd name="T18" fmla="*/ 0 w 30"/>
                <a:gd name="T19" fmla="*/ 0 h 30"/>
                <a:gd name="T20" fmla="*/ 0 w 30"/>
                <a:gd name="T21" fmla="*/ 0 h 30"/>
                <a:gd name="T22" fmla="*/ 0 w 30"/>
                <a:gd name="T23" fmla="*/ 0 h 30"/>
                <a:gd name="T24" fmla="*/ 0 w 30"/>
                <a:gd name="T25" fmla="*/ 0 h 30"/>
                <a:gd name="T26" fmla="*/ 0 w 30"/>
                <a:gd name="T27" fmla="*/ 0 h 30"/>
                <a:gd name="T28" fmla="*/ 0 w 30"/>
                <a:gd name="T29" fmla="*/ 0 h 30"/>
                <a:gd name="T30" fmla="*/ 0 w 30"/>
                <a:gd name="T31" fmla="*/ 0 h 30"/>
                <a:gd name="T32" fmla="*/ 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0">
                  <a:moveTo>
                    <a:pt x="14" y="30"/>
                  </a:moveTo>
                  <a:lnTo>
                    <a:pt x="21" y="29"/>
                  </a:lnTo>
                  <a:lnTo>
                    <a:pt x="26" y="26"/>
                  </a:lnTo>
                  <a:lnTo>
                    <a:pt x="29" y="21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6" y="4"/>
                  </a:lnTo>
                  <a:lnTo>
                    <a:pt x="21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256">
              <a:extLst>
                <a:ext uri="{FF2B5EF4-FFF2-40B4-BE49-F238E27FC236}">
                  <a16:creationId xmlns:a16="http://schemas.microsoft.com/office/drawing/2014/main" id="{6FDF4FF4-DCA7-4208-8770-9D850C50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3150"/>
              <a:ext cx="10" cy="10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0 w 31"/>
                <a:gd name="T5" fmla="*/ 0 h 30"/>
                <a:gd name="T6" fmla="*/ 0 w 31"/>
                <a:gd name="T7" fmla="*/ 0 h 30"/>
                <a:gd name="T8" fmla="*/ 0 w 31"/>
                <a:gd name="T9" fmla="*/ 0 h 30"/>
                <a:gd name="T10" fmla="*/ 0 w 31"/>
                <a:gd name="T11" fmla="*/ 0 h 30"/>
                <a:gd name="T12" fmla="*/ 0 w 31"/>
                <a:gd name="T13" fmla="*/ 0 h 30"/>
                <a:gd name="T14" fmla="*/ 0 w 31"/>
                <a:gd name="T15" fmla="*/ 0 h 30"/>
                <a:gd name="T16" fmla="*/ 0 w 31"/>
                <a:gd name="T17" fmla="*/ 0 h 30"/>
                <a:gd name="T18" fmla="*/ 0 w 31"/>
                <a:gd name="T19" fmla="*/ 0 h 30"/>
                <a:gd name="T20" fmla="*/ 0 w 31"/>
                <a:gd name="T21" fmla="*/ 0 h 30"/>
                <a:gd name="T22" fmla="*/ 0 w 31"/>
                <a:gd name="T23" fmla="*/ 0 h 30"/>
                <a:gd name="T24" fmla="*/ 0 w 31"/>
                <a:gd name="T25" fmla="*/ 0 h 30"/>
                <a:gd name="T26" fmla="*/ 0 w 31"/>
                <a:gd name="T27" fmla="*/ 0 h 30"/>
                <a:gd name="T28" fmla="*/ 0 w 31"/>
                <a:gd name="T29" fmla="*/ 0 h 30"/>
                <a:gd name="T30" fmla="*/ 0 w 31"/>
                <a:gd name="T31" fmla="*/ 0 h 30"/>
                <a:gd name="T32" fmla="*/ 0 w 31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0">
                  <a:moveTo>
                    <a:pt x="15" y="30"/>
                  </a:moveTo>
                  <a:lnTo>
                    <a:pt x="20" y="29"/>
                  </a:lnTo>
                  <a:lnTo>
                    <a:pt x="25" y="26"/>
                  </a:lnTo>
                  <a:lnTo>
                    <a:pt x="29" y="21"/>
                  </a:lnTo>
                  <a:lnTo>
                    <a:pt x="31" y="15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4" y="26"/>
                  </a:lnTo>
                  <a:lnTo>
                    <a:pt x="1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257">
              <a:extLst>
                <a:ext uri="{FF2B5EF4-FFF2-40B4-BE49-F238E27FC236}">
                  <a16:creationId xmlns:a16="http://schemas.microsoft.com/office/drawing/2014/main" id="{8CDE6725-3975-4F55-8DAB-E46FACB17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3267"/>
              <a:ext cx="299" cy="299"/>
            </a:xfrm>
            <a:custGeom>
              <a:avLst/>
              <a:gdLst>
                <a:gd name="T0" fmla="*/ 2 w 896"/>
                <a:gd name="T1" fmla="*/ 4 h 896"/>
                <a:gd name="T2" fmla="*/ 2 w 896"/>
                <a:gd name="T3" fmla="*/ 4 h 896"/>
                <a:gd name="T4" fmla="*/ 3 w 896"/>
                <a:gd name="T5" fmla="*/ 3 h 896"/>
                <a:gd name="T6" fmla="*/ 3 w 896"/>
                <a:gd name="T7" fmla="*/ 3 h 896"/>
                <a:gd name="T8" fmla="*/ 3 w 896"/>
                <a:gd name="T9" fmla="*/ 3 h 896"/>
                <a:gd name="T10" fmla="*/ 3 w 896"/>
                <a:gd name="T11" fmla="*/ 3 h 896"/>
                <a:gd name="T12" fmla="*/ 4 w 896"/>
                <a:gd name="T13" fmla="*/ 2 h 896"/>
                <a:gd name="T14" fmla="*/ 4 w 896"/>
                <a:gd name="T15" fmla="*/ 2 h 896"/>
                <a:gd name="T16" fmla="*/ 4 w 896"/>
                <a:gd name="T17" fmla="*/ 2 h 896"/>
                <a:gd name="T18" fmla="*/ 4 w 896"/>
                <a:gd name="T19" fmla="*/ 1 h 896"/>
                <a:gd name="T20" fmla="*/ 3 w 896"/>
                <a:gd name="T21" fmla="*/ 1 h 896"/>
                <a:gd name="T22" fmla="*/ 3 w 896"/>
                <a:gd name="T23" fmla="*/ 1 h 896"/>
                <a:gd name="T24" fmla="*/ 3 w 896"/>
                <a:gd name="T25" fmla="*/ 0 h 896"/>
                <a:gd name="T26" fmla="*/ 3 w 896"/>
                <a:gd name="T27" fmla="*/ 0 h 896"/>
                <a:gd name="T28" fmla="*/ 2 w 896"/>
                <a:gd name="T29" fmla="*/ 0 h 896"/>
                <a:gd name="T30" fmla="*/ 2 w 896"/>
                <a:gd name="T31" fmla="*/ 0 h 896"/>
                <a:gd name="T32" fmla="*/ 2 w 896"/>
                <a:gd name="T33" fmla="*/ 0 h 896"/>
                <a:gd name="T34" fmla="*/ 1 w 896"/>
                <a:gd name="T35" fmla="*/ 0 h 896"/>
                <a:gd name="T36" fmla="*/ 1 w 896"/>
                <a:gd name="T37" fmla="*/ 0 h 896"/>
                <a:gd name="T38" fmla="*/ 1 w 896"/>
                <a:gd name="T39" fmla="*/ 0 h 896"/>
                <a:gd name="T40" fmla="*/ 0 w 896"/>
                <a:gd name="T41" fmla="*/ 1 h 896"/>
                <a:gd name="T42" fmla="*/ 0 w 896"/>
                <a:gd name="T43" fmla="*/ 1 h 896"/>
                <a:gd name="T44" fmla="*/ 0 w 896"/>
                <a:gd name="T45" fmla="*/ 1 h 896"/>
                <a:gd name="T46" fmla="*/ 0 w 896"/>
                <a:gd name="T47" fmla="*/ 2 h 896"/>
                <a:gd name="T48" fmla="*/ 0 w 896"/>
                <a:gd name="T49" fmla="*/ 2 h 896"/>
                <a:gd name="T50" fmla="*/ 0 w 896"/>
                <a:gd name="T51" fmla="*/ 2 h 896"/>
                <a:gd name="T52" fmla="*/ 0 w 896"/>
                <a:gd name="T53" fmla="*/ 3 h 896"/>
                <a:gd name="T54" fmla="*/ 0 w 896"/>
                <a:gd name="T55" fmla="*/ 3 h 896"/>
                <a:gd name="T56" fmla="*/ 1 w 896"/>
                <a:gd name="T57" fmla="*/ 3 h 896"/>
                <a:gd name="T58" fmla="*/ 1 w 896"/>
                <a:gd name="T59" fmla="*/ 3 h 896"/>
                <a:gd name="T60" fmla="*/ 1 w 896"/>
                <a:gd name="T61" fmla="*/ 4 h 896"/>
                <a:gd name="T62" fmla="*/ 2 w 896"/>
                <a:gd name="T63" fmla="*/ 4 h 8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96" h="896">
                  <a:moveTo>
                    <a:pt x="448" y="896"/>
                  </a:moveTo>
                  <a:lnTo>
                    <a:pt x="494" y="893"/>
                  </a:lnTo>
                  <a:lnTo>
                    <a:pt x="538" y="886"/>
                  </a:lnTo>
                  <a:lnTo>
                    <a:pt x="581" y="876"/>
                  </a:lnTo>
                  <a:lnTo>
                    <a:pt x="622" y="860"/>
                  </a:lnTo>
                  <a:lnTo>
                    <a:pt x="661" y="842"/>
                  </a:lnTo>
                  <a:lnTo>
                    <a:pt x="698" y="819"/>
                  </a:lnTo>
                  <a:lnTo>
                    <a:pt x="733" y="794"/>
                  </a:lnTo>
                  <a:lnTo>
                    <a:pt x="765" y="765"/>
                  </a:lnTo>
                  <a:lnTo>
                    <a:pt x="794" y="733"/>
                  </a:lnTo>
                  <a:lnTo>
                    <a:pt x="819" y="698"/>
                  </a:lnTo>
                  <a:lnTo>
                    <a:pt x="842" y="661"/>
                  </a:lnTo>
                  <a:lnTo>
                    <a:pt x="860" y="622"/>
                  </a:lnTo>
                  <a:lnTo>
                    <a:pt x="876" y="581"/>
                  </a:lnTo>
                  <a:lnTo>
                    <a:pt x="887" y="538"/>
                  </a:lnTo>
                  <a:lnTo>
                    <a:pt x="893" y="494"/>
                  </a:lnTo>
                  <a:lnTo>
                    <a:pt x="896" y="448"/>
                  </a:lnTo>
                  <a:lnTo>
                    <a:pt x="893" y="402"/>
                  </a:lnTo>
                  <a:lnTo>
                    <a:pt x="887" y="358"/>
                  </a:lnTo>
                  <a:lnTo>
                    <a:pt x="876" y="314"/>
                  </a:lnTo>
                  <a:lnTo>
                    <a:pt x="860" y="274"/>
                  </a:lnTo>
                  <a:lnTo>
                    <a:pt x="842" y="235"/>
                  </a:lnTo>
                  <a:lnTo>
                    <a:pt x="819" y="198"/>
                  </a:lnTo>
                  <a:lnTo>
                    <a:pt x="794" y="163"/>
                  </a:lnTo>
                  <a:lnTo>
                    <a:pt x="765" y="131"/>
                  </a:lnTo>
                  <a:lnTo>
                    <a:pt x="733" y="102"/>
                  </a:lnTo>
                  <a:lnTo>
                    <a:pt x="698" y="77"/>
                  </a:lnTo>
                  <a:lnTo>
                    <a:pt x="661" y="54"/>
                  </a:lnTo>
                  <a:lnTo>
                    <a:pt x="622" y="36"/>
                  </a:lnTo>
                  <a:lnTo>
                    <a:pt x="581" y="20"/>
                  </a:lnTo>
                  <a:lnTo>
                    <a:pt x="538" y="9"/>
                  </a:lnTo>
                  <a:lnTo>
                    <a:pt x="494" y="3"/>
                  </a:lnTo>
                  <a:lnTo>
                    <a:pt x="448" y="0"/>
                  </a:lnTo>
                  <a:lnTo>
                    <a:pt x="402" y="3"/>
                  </a:lnTo>
                  <a:lnTo>
                    <a:pt x="358" y="9"/>
                  </a:lnTo>
                  <a:lnTo>
                    <a:pt x="314" y="20"/>
                  </a:lnTo>
                  <a:lnTo>
                    <a:pt x="273" y="36"/>
                  </a:lnTo>
                  <a:lnTo>
                    <a:pt x="235" y="54"/>
                  </a:lnTo>
                  <a:lnTo>
                    <a:pt x="198" y="77"/>
                  </a:lnTo>
                  <a:lnTo>
                    <a:pt x="162" y="102"/>
                  </a:lnTo>
                  <a:lnTo>
                    <a:pt x="131" y="131"/>
                  </a:lnTo>
                  <a:lnTo>
                    <a:pt x="101" y="163"/>
                  </a:lnTo>
                  <a:lnTo>
                    <a:pt x="76" y="198"/>
                  </a:lnTo>
                  <a:lnTo>
                    <a:pt x="54" y="235"/>
                  </a:lnTo>
                  <a:lnTo>
                    <a:pt x="35" y="274"/>
                  </a:lnTo>
                  <a:lnTo>
                    <a:pt x="20" y="314"/>
                  </a:lnTo>
                  <a:lnTo>
                    <a:pt x="9" y="358"/>
                  </a:lnTo>
                  <a:lnTo>
                    <a:pt x="2" y="402"/>
                  </a:lnTo>
                  <a:lnTo>
                    <a:pt x="0" y="448"/>
                  </a:lnTo>
                  <a:lnTo>
                    <a:pt x="2" y="494"/>
                  </a:lnTo>
                  <a:lnTo>
                    <a:pt x="9" y="538"/>
                  </a:lnTo>
                  <a:lnTo>
                    <a:pt x="20" y="581"/>
                  </a:lnTo>
                  <a:lnTo>
                    <a:pt x="35" y="622"/>
                  </a:lnTo>
                  <a:lnTo>
                    <a:pt x="54" y="661"/>
                  </a:lnTo>
                  <a:lnTo>
                    <a:pt x="76" y="698"/>
                  </a:lnTo>
                  <a:lnTo>
                    <a:pt x="101" y="733"/>
                  </a:lnTo>
                  <a:lnTo>
                    <a:pt x="131" y="765"/>
                  </a:lnTo>
                  <a:lnTo>
                    <a:pt x="162" y="794"/>
                  </a:lnTo>
                  <a:lnTo>
                    <a:pt x="198" y="819"/>
                  </a:lnTo>
                  <a:lnTo>
                    <a:pt x="235" y="842"/>
                  </a:lnTo>
                  <a:lnTo>
                    <a:pt x="273" y="860"/>
                  </a:lnTo>
                  <a:lnTo>
                    <a:pt x="314" y="876"/>
                  </a:lnTo>
                  <a:lnTo>
                    <a:pt x="358" y="886"/>
                  </a:lnTo>
                  <a:lnTo>
                    <a:pt x="402" y="893"/>
                  </a:lnTo>
                  <a:lnTo>
                    <a:pt x="448" y="89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258">
              <a:extLst>
                <a:ext uri="{FF2B5EF4-FFF2-40B4-BE49-F238E27FC236}">
                  <a16:creationId xmlns:a16="http://schemas.microsoft.com/office/drawing/2014/main" id="{91A7B0A9-0715-4620-93D6-BAFB7B6A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281"/>
              <a:ext cx="271" cy="270"/>
            </a:xfrm>
            <a:custGeom>
              <a:avLst/>
              <a:gdLst>
                <a:gd name="T0" fmla="*/ 2 w 812"/>
                <a:gd name="T1" fmla="*/ 3 h 811"/>
                <a:gd name="T2" fmla="*/ 2 w 812"/>
                <a:gd name="T3" fmla="*/ 3 h 811"/>
                <a:gd name="T4" fmla="*/ 2 w 812"/>
                <a:gd name="T5" fmla="*/ 3 h 811"/>
                <a:gd name="T6" fmla="*/ 2 w 812"/>
                <a:gd name="T7" fmla="*/ 3 h 811"/>
                <a:gd name="T8" fmla="*/ 3 w 812"/>
                <a:gd name="T9" fmla="*/ 3 h 811"/>
                <a:gd name="T10" fmla="*/ 3 w 812"/>
                <a:gd name="T11" fmla="*/ 3 h 811"/>
                <a:gd name="T12" fmla="*/ 3 w 812"/>
                <a:gd name="T13" fmla="*/ 3 h 811"/>
                <a:gd name="T14" fmla="*/ 3 w 812"/>
                <a:gd name="T15" fmla="*/ 2 h 811"/>
                <a:gd name="T16" fmla="*/ 3 w 812"/>
                <a:gd name="T17" fmla="*/ 2 h 811"/>
                <a:gd name="T18" fmla="*/ 3 w 812"/>
                <a:gd name="T19" fmla="*/ 2 h 811"/>
                <a:gd name="T20" fmla="*/ 3 w 812"/>
                <a:gd name="T21" fmla="*/ 2 h 811"/>
                <a:gd name="T22" fmla="*/ 3 w 812"/>
                <a:gd name="T23" fmla="*/ 1 h 811"/>
                <a:gd name="T24" fmla="*/ 3 w 812"/>
                <a:gd name="T25" fmla="*/ 1 h 811"/>
                <a:gd name="T26" fmla="*/ 3 w 812"/>
                <a:gd name="T27" fmla="*/ 1 h 811"/>
                <a:gd name="T28" fmla="*/ 3 w 812"/>
                <a:gd name="T29" fmla="*/ 0 h 811"/>
                <a:gd name="T30" fmla="*/ 2 w 812"/>
                <a:gd name="T31" fmla="*/ 0 h 811"/>
                <a:gd name="T32" fmla="*/ 2 w 812"/>
                <a:gd name="T33" fmla="*/ 0 h 811"/>
                <a:gd name="T34" fmla="*/ 2 w 812"/>
                <a:gd name="T35" fmla="*/ 0 h 811"/>
                <a:gd name="T36" fmla="*/ 2 w 812"/>
                <a:gd name="T37" fmla="*/ 0 h 811"/>
                <a:gd name="T38" fmla="*/ 1 w 812"/>
                <a:gd name="T39" fmla="*/ 0 h 811"/>
                <a:gd name="T40" fmla="*/ 1 w 812"/>
                <a:gd name="T41" fmla="*/ 0 h 811"/>
                <a:gd name="T42" fmla="*/ 1 w 812"/>
                <a:gd name="T43" fmla="*/ 0 h 811"/>
                <a:gd name="T44" fmla="*/ 1 w 812"/>
                <a:gd name="T45" fmla="*/ 0 h 811"/>
                <a:gd name="T46" fmla="*/ 1 w 812"/>
                <a:gd name="T47" fmla="*/ 0 h 811"/>
                <a:gd name="T48" fmla="*/ 1 w 812"/>
                <a:gd name="T49" fmla="*/ 0 h 811"/>
                <a:gd name="T50" fmla="*/ 0 w 812"/>
                <a:gd name="T51" fmla="*/ 1 h 811"/>
                <a:gd name="T52" fmla="*/ 0 w 812"/>
                <a:gd name="T53" fmla="*/ 1 h 811"/>
                <a:gd name="T54" fmla="*/ 0 w 812"/>
                <a:gd name="T55" fmla="*/ 1 h 811"/>
                <a:gd name="T56" fmla="*/ 0 w 812"/>
                <a:gd name="T57" fmla="*/ 1 h 811"/>
                <a:gd name="T58" fmla="*/ 0 w 812"/>
                <a:gd name="T59" fmla="*/ 2 h 811"/>
                <a:gd name="T60" fmla="*/ 0 w 812"/>
                <a:gd name="T61" fmla="*/ 2 h 811"/>
                <a:gd name="T62" fmla="*/ 0 w 812"/>
                <a:gd name="T63" fmla="*/ 2 h 811"/>
                <a:gd name="T64" fmla="*/ 0 w 812"/>
                <a:gd name="T65" fmla="*/ 2 h 811"/>
                <a:gd name="T66" fmla="*/ 0 w 812"/>
                <a:gd name="T67" fmla="*/ 3 h 811"/>
                <a:gd name="T68" fmla="*/ 1 w 812"/>
                <a:gd name="T69" fmla="*/ 3 h 811"/>
                <a:gd name="T70" fmla="*/ 1 w 812"/>
                <a:gd name="T71" fmla="*/ 3 h 811"/>
                <a:gd name="T72" fmla="*/ 1 w 812"/>
                <a:gd name="T73" fmla="*/ 3 h 811"/>
                <a:gd name="T74" fmla="*/ 2 w 812"/>
                <a:gd name="T75" fmla="*/ 3 h 8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2" h="811">
                  <a:moveTo>
                    <a:pt x="406" y="811"/>
                  </a:moveTo>
                  <a:lnTo>
                    <a:pt x="436" y="810"/>
                  </a:lnTo>
                  <a:lnTo>
                    <a:pt x="465" y="807"/>
                  </a:lnTo>
                  <a:lnTo>
                    <a:pt x="494" y="802"/>
                  </a:lnTo>
                  <a:lnTo>
                    <a:pt x="522" y="794"/>
                  </a:lnTo>
                  <a:lnTo>
                    <a:pt x="550" y="785"/>
                  </a:lnTo>
                  <a:lnTo>
                    <a:pt x="576" y="774"/>
                  </a:lnTo>
                  <a:lnTo>
                    <a:pt x="601" y="761"/>
                  </a:lnTo>
                  <a:lnTo>
                    <a:pt x="626" y="747"/>
                  </a:lnTo>
                  <a:lnTo>
                    <a:pt x="649" y="731"/>
                  </a:lnTo>
                  <a:lnTo>
                    <a:pt x="671" y="712"/>
                  </a:lnTo>
                  <a:lnTo>
                    <a:pt x="693" y="694"/>
                  </a:lnTo>
                  <a:lnTo>
                    <a:pt x="711" y="673"/>
                  </a:lnTo>
                  <a:lnTo>
                    <a:pt x="730" y="650"/>
                  </a:lnTo>
                  <a:lnTo>
                    <a:pt x="745" y="628"/>
                  </a:lnTo>
                  <a:lnTo>
                    <a:pt x="760" y="603"/>
                  </a:lnTo>
                  <a:lnTo>
                    <a:pt x="773" y="578"/>
                  </a:lnTo>
                  <a:lnTo>
                    <a:pt x="789" y="538"/>
                  </a:lnTo>
                  <a:lnTo>
                    <a:pt x="801" y="496"/>
                  </a:lnTo>
                  <a:lnTo>
                    <a:pt x="809" y="451"/>
                  </a:lnTo>
                  <a:lnTo>
                    <a:pt x="812" y="406"/>
                  </a:lnTo>
                  <a:lnTo>
                    <a:pt x="809" y="365"/>
                  </a:lnTo>
                  <a:lnTo>
                    <a:pt x="804" y="324"/>
                  </a:lnTo>
                  <a:lnTo>
                    <a:pt x="793" y="286"/>
                  </a:lnTo>
                  <a:lnTo>
                    <a:pt x="780" y="247"/>
                  </a:lnTo>
                  <a:lnTo>
                    <a:pt x="763" y="212"/>
                  </a:lnTo>
                  <a:lnTo>
                    <a:pt x="741" y="179"/>
                  </a:lnTo>
                  <a:lnTo>
                    <a:pt x="719" y="148"/>
                  </a:lnTo>
                  <a:lnTo>
                    <a:pt x="693" y="119"/>
                  </a:lnTo>
                  <a:lnTo>
                    <a:pt x="663" y="93"/>
                  </a:lnTo>
                  <a:lnTo>
                    <a:pt x="632" y="69"/>
                  </a:lnTo>
                  <a:lnTo>
                    <a:pt x="599" y="49"/>
                  </a:lnTo>
                  <a:lnTo>
                    <a:pt x="563" y="32"/>
                  </a:lnTo>
                  <a:lnTo>
                    <a:pt x="526" y="19"/>
                  </a:lnTo>
                  <a:lnTo>
                    <a:pt x="488" y="8"/>
                  </a:lnTo>
                  <a:lnTo>
                    <a:pt x="447" y="3"/>
                  </a:lnTo>
                  <a:lnTo>
                    <a:pt x="406" y="0"/>
                  </a:lnTo>
                  <a:lnTo>
                    <a:pt x="390" y="0"/>
                  </a:lnTo>
                  <a:lnTo>
                    <a:pt x="373" y="2"/>
                  </a:lnTo>
                  <a:lnTo>
                    <a:pt x="357" y="3"/>
                  </a:lnTo>
                  <a:lnTo>
                    <a:pt x="341" y="6"/>
                  </a:lnTo>
                  <a:lnTo>
                    <a:pt x="325" y="8"/>
                  </a:lnTo>
                  <a:lnTo>
                    <a:pt x="309" y="11"/>
                  </a:lnTo>
                  <a:lnTo>
                    <a:pt x="293" y="15"/>
                  </a:lnTo>
                  <a:lnTo>
                    <a:pt x="279" y="20"/>
                  </a:lnTo>
                  <a:lnTo>
                    <a:pt x="248" y="32"/>
                  </a:lnTo>
                  <a:lnTo>
                    <a:pt x="221" y="45"/>
                  </a:lnTo>
                  <a:lnTo>
                    <a:pt x="193" y="61"/>
                  </a:lnTo>
                  <a:lnTo>
                    <a:pt x="167" y="78"/>
                  </a:lnTo>
                  <a:lnTo>
                    <a:pt x="143" y="97"/>
                  </a:lnTo>
                  <a:lnTo>
                    <a:pt x="119" y="119"/>
                  </a:lnTo>
                  <a:lnTo>
                    <a:pt x="98" y="142"/>
                  </a:lnTo>
                  <a:lnTo>
                    <a:pt x="78" y="165"/>
                  </a:lnTo>
                  <a:lnTo>
                    <a:pt x="61" y="192"/>
                  </a:lnTo>
                  <a:lnTo>
                    <a:pt x="45" y="220"/>
                  </a:lnTo>
                  <a:lnTo>
                    <a:pt x="32" y="247"/>
                  </a:lnTo>
                  <a:lnTo>
                    <a:pt x="21" y="278"/>
                  </a:lnTo>
                  <a:lnTo>
                    <a:pt x="12" y="308"/>
                  </a:lnTo>
                  <a:lnTo>
                    <a:pt x="5" y="340"/>
                  </a:lnTo>
                  <a:lnTo>
                    <a:pt x="1" y="373"/>
                  </a:lnTo>
                  <a:lnTo>
                    <a:pt x="0" y="406"/>
                  </a:lnTo>
                  <a:lnTo>
                    <a:pt x="3" y="447"/>
                  </a:lnTo>
                  <a:lnTo>
                    <a:pt x="8" y="488"/>
                  </a:lnTo>
                  <a:lnTo>
                    <a:pt x="19" y="526"/>
                  </a:lnTo>
                  <a:lnTo>
                    <a:pt x="32" y="564"/>
                  </a:lnTo>
                  <a:lnTo>
                    <a:pt x="49" y="600"/>
                  </a:lnTo>
                  <a:lnTo>
                    <a:pt x="70" y="633"/>
                  </a:lnTo>
                  <a:lnTo>
                    <a:pt x="93" y="663"/>
                  </a:lnTo>
                  <a:lnTo>
                    <a:pt x="119" y="693"/>
                  </a:lnTo>
                  <a:lnTo>
                    <a:pt x="148" y="719"/>
                  </a:lnTo>
                  <a:lnTo>
                    <a:pt x="180" y="743"/>
                  </a:lnTo>
                  <a:lnTo>
                    <a:pt x="213" y="763"/>
                  </a:lnTo>
                  <a:lnTo>
                    <a:pt x="248" y="780"/>
                  </a:lnTo>
                  <a:lnTo>
                    <a:pt x="286" y="793"/>
                  </a:lnTo>
                  <a:lnTo>
                    <a:pt x="324" y="803"/>
                  </a:lnTo>
                  <a:lnTo>
                    <a:pt x="365" y="809"/>
                  </a:lnTo>
                  <a:lnTo>
                    <a:pt x="406" y="811"/>
                  </a:lnTo>
                  <a:close/>
                </a:path>
              </a:pathLst>
            </a:custGeom>
            <a:solidFill>
              <a:srgbClr val="FF1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259">
              <a:extLst>
                <a:ext uri="{FF2B5EF4-FFF2-40B4-BE49-F238E27FC236}">
                  <a16:creationId xmlns:a16="http://schemas.microsoft.com/office/drawing/2014/main" id="{F7405501-1994-4DFA-8F08-B7FB48AF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3308"/>
              <a:ext cx="218" cy="231"/>
            </a:xfrm>
            <a:custGeom>
              <a:avLst/>
              <a:gdLst>
                <a:gd name="T0" fmla="*/ 1 w 654"/>
                <a:gd name="T1" fmla="*/ 0 h 692"/>
                <a:gd name="T2" fmla="*/ 1 w 654"/>
                <a:gd name="T3" fmla="*/ 0 h 692"/>
                <a:gd name="T4" fmla="*/ 0 w 654"/>
                <a:gd name="T5" fmla="*/ 0 h 692"/>
                <a:gd name="T6" fmla="*/ 0 w 654"/>
                <a:gd name="T7" fmla="*/ 1 h 692"/>
                <a:gd name="T8" fmla="*/ 0 w 654"/>
                <a:gd name="T9" fmla="*/ 1 h 692"/>
                <a:gd name="T10" fmla="*/ 1 w 654"/>
                <a:gd name="T11" fmla="*/ 1 h 692"/>
                <a:gd name="T12" fmla="*/ 1 w 654"/>
                <a:gd name="T13" fmla="*/ 1 h 692"/>
                <a:gd name="T14" fmla="*/ 1 w 654"/>
                <a:gd name="T15" fmla="*/ 2 h 692"/>
                <a:gd name="T16" fmla="*/ 1 w 654"/>
                <a:gd name="T17" fmla="*/ 2 h 692"/>
                <a:gd name="T18" fmla="*/ 1 w 654"/>
                <a:gd name="T19" fmla="*/ 2 h 692"/>
                <a:gd name="T20" fmla="*/ 1 w 654"/>
                <a:gd name="T21" fmla="*/ 2 h 692"/>
                <a:gd name="T22" fmla="*/ 1 w 654"/>
                <a:gd name="T23" fmla="*/ 2 h 692"/>
                <a:gd name="T24" fmla="*/ 1 w 654"/>
                <a:gd name="T25" fmla="*/ 2 h 692"/>
                <a:gd name="T26" fmla="*/ 1 w 654"/>
                <a:gd name="T27" fmla="*/ 2 h 692"/>
                <a:gd name="T28" fmla="*/ 1 w 654"/>
                <a:gd name="T29" fmla="*/ 2 h 692"/>
                <a:gd name="T30" fmla="*/ 1 w 654"/>
                <a:gd name="T31" fmla="*/ 2 h 692"/>
                <a:gd name="T32" fmla="*/ 1 w 654"/>
                <a:gd name="T33" fmla="*/ 2 h 692"/>
                <a:gd name="T34" fmla="*/ 2 w 654"/>
                <a:gd name="T35" fmla="*/ 2 h 692"/>
                <a:gd name="T36" fmla="*/ 2 w 654"/>
                <a:gd name="T37" fmla="*/ 2 h 692"/>
                <a:gd name="T38" fmla="*/ 2 w 654"/>
                <a:gd name="T39" fmla="*/ 2 h 692"/>
                <a:gd name="T40" fmla="*/ 2 w 654"/>
                <a:gd name="T41" fmla="*/ 2 h 692"/>
                <a:gd name="T42" fmla="*/ 2 w 654"/>
                <a:gd name="T43" fmla="*/ 2 h 692"/>
                <a:gd name="T44" fmla="*/ 2 w 654"/>
                <a:gd name="T45" fmla="*/ 2 h 692"/>
                <a:gd name="T46" fmla="*/ 3 w 654"/>
                <a:gd name="T47" fmla="*/ 2 h 692"/>
                <a:gd name="T48" fmla="*/ 3 w 654"/>
                <a:gd name="T49" fmla="*/ 2 h 692"/>
                <a:gd name="T50" fmla="*/ 3 w 654"/>
                <a:gd name="T51" fmla="*/ 2 h 692"/>
                <a:gd name="T52" fmla="*/ 3 w 654"/>
                <a:gd name="T53" fmla="*/ 3 h 692"/>
                <a:gd name="T54" fmla="*/ 2 w 654"/>
                <a:gd name="T55" fmla="*/ 3 h 692"/>
                <a:gd name="T56" fmla="*/ 2 w 654"/>
                <a:gd name="T57" fmla="*/ 3 h 692"/>
                <a:gd name="T58" fmla="*/ 2 w 654"/>
                <a:gd name="T59" fmla="*/ 3 h 692"/>
                <a:gd name="T60" fmla="*/ 2 w 654"/>
                <a:gd name="T61" fmla="*/ 3 h 692"/>
                <a:gd name="T62" fmla="*/ 2 w 654"/>
                <a:gd name="T63" fmla="*/ 3 h 692"/>
                <a:gd name="T64" fmla="*/ 2 w 654"/>
                <a:gd name="T65" fmla="*/ 3 h 692"/>
                <a:gd name="T66" fmla="*/ 2 w 654"/>
                <a:gd name="T67" fmla="*/ 3 h 692"/>
                <a:gd name="T68" fmla="*/ 1 w 654"/>
                <a:gd name="T69" fmla="*/ 3 h 692"/>
                <a:gd name="T70" fmla="*/ 1 w 654"/>
                <a:gd name="T71" fmla="*/ 3 h 692"/>
                <a:gd name="T72" fmla="*/ 1 w 654"/>
                <a:gd name="T73" fmla="*/ 3 h 692"/>
                <a:gd name="T74" fmla="*/ 1 w 654"/>
                <a:gd name="T75" fmla="*/ 3 h 692"/>
                <a:gd name="T76" fmla="*/ 1 w 654"/>
                <a:gd name="T77" fmla="*/ 3 h 692"/>
                <a:gd name="T78" fmla="*/ 1 w 654"/>
                <a:gd name="T79" fmla="*/ 3 h 692"/>
                <a:gd name="T80" fmla="*/ 0 w 654"/>
                <a:gd name="T81" fmla="*/ 2 h 692"/>
                <a:gd name="T82" fmla="*/ 0 w 654"/>
                <a:gd name="T83" fmla="*/ 2 h 692"/>
                <a:gd name="T84" fmla="*/ 0 w 654"/>
                <a:gd name="T85" fmla="*/ 2 h 692"/>
                <a:gd name="T86" fmla="*/ 0 w 654"/>
                <a:gd name="T87" fmla="*/ 2 h 692"/>
                <a:gd name="T88" fmla="*/ 0 w 654"/>
                <a:gd name="T89" fmla="*/ 2 h 692"/>
                <a:gd name="T90" fmla="*/ 0 w 654"/>
                <a:gd name="T91" fmla="*/ 2 h 692"/>
                <a:gd name="T92" fmla="*/ 0 w 654"/>
                <a:gd name="T93" fmla="*/ 1 h 692"/>
                <a:gd name="T94" fmla="*/ 0 w 654"/>
                <a:gd name="T95" fmla="*/ 1 h 692"/>
                <a:gd name="T96" fmla="*/ 0 w 654"/>
                <a:gd name="T97" fmla="*/ 1 h 692"/>
                <a:gd name="T98" fmla="*/ 0 w 654"/>
                <a:gd name="T99" fmla="*/ 1 h 692"/>
                <a:gd name="T100" fmla="*/ 0 w 654"/>
                <a:gd name="T101" fmla="*/ 1 h 692"/>
                <a:gd name="T102" fmla="*/ 0 w 654"/>
                <a:gd name="T103" fmla="*/ 1 h 692"/>
                <a:gd name="T104" fmla="*/ 0 w 654"/>
                <a:gd name="T105" fmla="*/ 0 h 692"/>
                <a:gd name="T106" fmla="*/ 0 w 654"/>
                <a:gd name="T107" fmla="*/ 0 h 692"/>
                <a:gd name="T108" fmla="*/ 0 w 654"/>
                <a:gd name="T109" fmla="*/ 0 h 692"/>
                <a:gd name="T110" fmla="*/ 1 w 654"/>
                <a:gd name="T111" fmla="*/ 0 h 692"/>
                <a:gd name="T112" fmla="*/ 1 w 654"/>
                <a:gd name="T113" fmla="*/ 0 h 6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4" h="692">
                  <a:moveTo>
                    <a:pt x="160" y="0"/>
                  </a:moveTo>
                  <a:lnTo>
                    <a:pt x="133" y="52"/>
                  </a:lnTo>
                  <a:lnTo>
                    <a:pt x="119" y="110"/>
                  </a:lnTo>
                  <a:lnTo>
                    <a:pt x="113" y="171"/>
                  </a:lnTo>
                  <a:lnTo>
                    <a:pt x="117" y="231"/>
                  </a:lnTo>
                  <a:lnTo>
                    <a:pt x="128" y="291"/>
                  </a:lnTo>
                  <a:lnTo>
                    <a:pt x="145" y="346"/>
                  </a:lnTo>
                  <a:lnTo>
                    <a:pt x="169" y="395"/>
                  </a:lnTo>
                  <a:lnTo>
                    <a:pt x="195" y="435"/>
                  </a:lnTo>
                  <a:lnTo>
                    <a:pt x="207" y="449"/>
                  </a:lnTo>
                  <a:lnTo>
                    <a:pt x="222" y="465"/>
                  </a:lnTo>
                  <a:lnTo>
                    <a:pt x="239" y="481"/>
                  </a:lnTo>
                  <a:lnTo>
                    <a:pt x="257" y="497"/>
                  </a:lnTo>
                  <a:lnTo>
                    <a:pt x="278" y="513"/>
                  </a:lnTo>
                  <a:lnTo>
                    <a:pt x="301" y="529"/>
                  </a:lnTo>
                  <a:lnTo>
                    <a:pt x="326" y="543"/>
                  </a:lnTo>
                  <a:lnTo>
                    <a:pt x="354" y="556"/>
                  </a:lnTo>
                  <a:lnTo>
                    <a:pt x="383" y="567"/>
                  </a:lnTo>
                  <a:lnTo>
                    <a:pt x="415" y="576"/>
                  </a:lnTo>
                  <a:lnTo>
                    <a:pt x="449" y="583"/>
                  </a:lnTo>
                  <a:lnTo>
                    <a:pt x="485" y="587"/>
                  </a:lnTo>
                  <a:lnTo>
                    <a:pt x="523" y="587"/>
                  </a:lnTo>
                  <a:lnTo>
                    <a:pt x="564" y="584"/>
                  </a:lnTo>
                  <a:lnTo>
                    <a:pt x="608" y="576"/>
                  </a:lnTo>
                  <a:lnTo>
                    <a:pt x="654" y="564"/>
                  </a:lnTo>
                  <a:lnTo>
                    <a:pt x="633" y="585"/>
                  </a:lnTo>
                  <a:lnTo>
                    <a:pt x="608" y="607"/>
                  </a:lnTo>
                  <a:lnTo>
                    <a:pt x="581" y="626"/>
                  </a:lnTo>
                  <a:lnTo>
                    <a:pt x="551" y="644"/>
                  </a:lnTo>
                  <a:lnTo>
                    <a:pt x="519" y="659"/>
                  </a:lnTo>
                  <a:lnTo>
                    <a:pt x="485" y="673"/>
                  </a:lnTo>
                  <a:lnTo>
                    <a:pt x="449" y="682"/>
                  </a:lnTo>
                  <a:lnTo>
                    <a:pt x="413" y="688"/>
                  </a:lnTo>
                  <a:lnTo>
                    <a:pt x="375" y="692"/>
                  </a:lnTo>
                  <a:lnTo>
                    <a:pt x="337" y="692"/>
                  </a:lnTo>
                  <a:lnTo>
                    <a:pt x="297" y="687"/>
                  </a:lnTo>
                  <a:lnTo>
                    <a:pt x="257" y="677"/>
                  </a:lnTo>
                  <a:lnTo>
                    <a:pt x="218" y="662"/>
                  </a:lnTo>
                  <a:lnTo>
                    <a:pt x="179" y="642"/>
                  </a:lnTo>
                  <a:lnTo>
                    <a:pt x="141" y="616"/>
                  </a:lnTo>
                  <a:lnTo>
                    <a:pt x="104" y="584"/>
                  </a:lnTo>
                  <a:lnTo>
                    <a:pt x="74" y="551"/>
                  </a:lnTo>
                  <a:lnTo>
                    <a:pt x="50" y="515"/>
                  </a:lnTo>
                  <a:lnTo>
                    <a:pt x="30" y="476"/>
                  </a:lnTo>
                  <a:lnTo>
                    <a:pt x="15" y="435"/>
                  </a:lnTo>
                  <a:lnTo>
                    <a:pt x="6" y="393"/>
                  </a:lnTo>
                  <a:lnTo>
                    <a:pt x="1" y="350"/>
                  </a:lnTo>
                  <a:lnTo>
                    <a:pt x="0" y="307"/>
                  </a:lnTo>
                  <a:lnTo>
                    <a:pt x="4" y="263"/>
                  </a:lnTo>
                  <a:lnTo>
                    <a:pt x="10" y="221"/>
                  </a:lnTo>
                  <a:lnTo>
                    <a:pt x="22" y="181"/>
                  </a:lnTo>
                  <a:lnTo>
                    <a:pt x="37" y="142"/>
                  </a:lnTo>
                  <a:lnTo>
                    <a:pt x="55" y="106"/>
                  </a:lnTo>
                  <a:lnTo>
                    <a:pt x="76" y="73"/>
                  </a:lnTo>
                  <a:lnTo>
                    <a:pt x="101" y="44"/>
                  </a:lnTo>
                  <a:lnTo>
                    <a:pt x="129" y="2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260">
              <a:extLst>
                <a:ext uri="{FF2B5EF4-FFF2-40B4-BE49-F238E27FC236}">
                  <a16:creationId xmlns:a16="http://schemas.microsoft.com/office/drawing/2014/main" id="{834F0DB8-2F97-466E-A0E8-7C2BCEE89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288"/>
              <a:ext cx="258" cy="263"/>
            </a:xfrm>
            <a:custGeom>
              <a:avLst/>
              <a:gdLst>
                <a:gd name="T0" fmla="*/ 3 w 773"/>
                <a:gd name="T1" fmla="*/ 2 h 791"/>
                <a:gd name="T2" fmla="*/ 3 w 773"/>
                <a:gd name="T3" fmla="*/ 3 h 791"/>
                <a:gd name="T4" fmla="*/ 3 w 773"/>
                <a:gd name="T5" fmla="*/ 3 h 791"/>
                <a:gd name="T6" fmla="*/ 3 w 773"/>
                <a:gd name="T7" fmla="*/ 3 h 791"/>
                <a:gd name="T8" fmla="*/ 2 w 773"/>
                <a:gd name="T9" fmla="*/ 3 h 791"/>
                <a:gd name="T10" fmla="*/ 2 w 773"/>
                <a:gd name="T11" fmla="*/ 3 h 791"/>
                <a:gd name="T12" fmla="*/ 2 w 773"/>
                <a:gd name="T13" fmla="*/ 3 h 791"/>
                <a:gd name="T14" fmla="*/ 2 w 773"/>
                <a:gd name="T15" fmla="*/ 3 h 791"/>
                <a:gd name="T16" fmla="*/ 2 w 773"/>
                <a:gd name="T17" fmla="*/ 3 h 791"/>
                <a:gd name="T18" fmla="*/ 1 w 773"/>
                <a:gd name="T19" fmla="*/ 3 h 791"/>
                <a:gd name="T20" fmla="*/ 1 w 773"/>
                <a:gd name="T21" fmla="*/ 3 h 791"/>
                <a:gd name="T22" fmla="*/ 1 w 773"/>
                <a:gd name="T23" fmla="*/ 3 h 791"/>
                <a:gd name="T24" fmla="*/ 0 w 773"/>
                <a:gd name="T25" fmla="*/ 3 h 791"/>
                <a:gd name="T26" fmla="*/ 0 w 773"/>
                <a:gd name="T27" fmla="*/ 2 h 791"/>
                <a:gd name="T28" fmla="*/ 0 w 773"/>
                <a:gd name="T29" fmla="*/ 2 h 791"/>
                <a:gd name="T30" fmla="*/ 0 w 773"/>
                <a:gd name="T31" fmla="*/ 2 h 791"/>
                <a:gd name="T32" fmla="*/ 0 w 773"/>
                <a:gd name="T33" fmla="*/ 1 h 791"/>
                <a:gd name="T34" fmla="*/ 0 w 773"/>
                <a:gd name="T35" fmla="*/ 1 h 791"/>
                <a:gd name="T36" fmla="*/ 0 w 773"/>
                <a:gd name="T37" fmla="*/ 1 h 791"/>
                <a:gd name="T38" fmla="*/ 0 w 773"/>
                <a:gd name="T39" fmla="*/ 1 h 791"/>
                <a:gd name="T40" fmla="*/ 0 w 773"/>
                <a:gd name="T41" fmla="*/ 1 h 791"/>
                <a:gd name="T42" fmla="*/ 1 w 773"/>
                <a:gd name="T43" fmla="*/ 0 h 791"/>
                <a:gd name="T44" fmla="*/ 1 w 773"/>
                <a:gd name="T45" fmla="*/ 0 h 791"/>
                <a:gd name="T46" fmla="*/ 1 w 773"/>
                <a:gd name="T47" fmla="*/ 0 h 791"/>
                <a:gd name="T48" fmla="*/ 1 w 773"/>
                <a:gd name="T49" fmla="*/ 0 h 791"/>
                <a:gd name="T50" fmla="*/ 1 w 773"/>
                <a:gd name="T51" fmla="*/ 0 h 791"/>
                <a:gd name="T52" fmla="*/ 1 w 773"/>
                <a:gd name="T53" fmla="*/ 0 h 791"/>
                <a:gd name="T54" fmla="*/ 1 w 773"/>
                <a:gd name="T55" fmla="*/ 0 h 791"/>
                <a:gd name="T56" fmla="*/ 1 w 773"/>
                <a:gd name="T57" fmla="*/ 0 h 791"/>
                <a:gd name="T58" fmla="*/ 1 w 773"/>
                <a:gd name="T59" fmla="*/ 1 h 791"/>
                <a:gd name="T60" fmla="*/ 0 w 773"/>
                <a:gd name="T61" fmla="*/ 1 h 791"/>
                <a:gd name="T62" fmla="*/ 0 w 773"/>
                <a:gd name="T63" fmla="*/ 1 h 791"/>
                <a:gd name="T64" fmla="*/ 0 w 773"/>
                <a:gd name="T65" fmla="*/ 2 h 791"/>
                <a:gd name="T66" fmla="*/ 0 w 773"/>
                <a:gd name="T67" fmla="*/ 2 h 791"/>
                <a:gd name="T68" fmla="*/ 0 w 773"/>
                <a:gd name="T69" fmla="*/ 2 h 791"/>
                <a:gd name="T70" fmla="*/ 1 w 773"/>
                <a:gd name="T71" fmla="*/ 3 h 791"/>
                <a:gd name="T72" fmla="*/ 1 w 773"/>
                <a:gd name="T73" fmla="*/ 3 h 791"/>
                <a:gd name="T74" fmla="*/ 1 w 773"/>
                <a:gd name="T75" fmla="*/ 3 h 791"/>
                <a:gd name="T76" fmla="*/ 1 w 773"/>
                <a:gd name="T77" fmla="*/ 3 h 791"/>
                <a:gd name="T78" fmla="*/ 2 w 773"/>
                <a:gd name="T79" fmla="*/ 3 h 791"/>
                <a:gd name="T80" fmla="*/ 2 w 773"/>
                <a:gd name="T81" fmla="*/ 3 h 791"/>
                <a:gd name="T82" fmla="*/ 2 w 773"/>
                <a:gd name="T83" fmla="*/ 3 h 791"/>
                <a:gd name="T84" fmla="*/ 3 w 773"/>
                <a:gd name="T85" fmla="*/ 3 h 791"/>
                <a:gd name="T86" fmla="*/ 3 w 773"/>
                <a:gd name="T87" fmla="*/ 3 h 791"/>
                <a:gd name="T88" fmla="*/ 3 w 773"/>
                <a:gd name="T89" fmla="*/ 3 h 791"/>
                <a:gd name="T90" fmla="*/ 3 w 773"/>
                <a:gd name="T91" fmla="*/ 2 h 791"/>
                <a:gd name="T92" fmla="*/ 3 w 773"/>
                <a:gd name="T93" fmla="*/ 2 h 791"/>
                <a:gd name="T94" fmla="*/ 3 w 773"/>
                <a:gd name="T95" fmla="*/ 2 h 7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73" h="791">
                  <a:moveTo>
                    <a:pt x="773" y="558"/>
                  </a:moveTo>
                  <a:lnTo>
                    <a:pt x="760" y="583"/>
                  </a:lnTo>
                  <a:lnTo>
                    <a:pt x="745" y="608"/>
                  </a:lnTo>
                  <a:lnTo>
                    <a:pt x="730" y="630"/>
                  </a:lnTo>
                  <a:lnTo>
                    <a:pt x="711" y="653"/>
                  </a:lnTo>
                  <a:lnTo>
                    <a:pt x="693" y="674"/>
                  </a:lnTo>
                  <a:lnTo>
                    <a:pt x="671" y="692"/>
                  </a:lnTo>
                  <a:lnTo>
                    <a:pt x="649" y="711"/>
                  </a:lnTo>
                  <a:lnTo>
                    <a:pt x="626" y="727"/>
                  </a:lnTo>
                  <a:lnTo>
                    <a:pt x="601" y="741"/>
                  </a:lnTo>
                  <a:lnTo>
                    <a:pt x="576" y="754"/>
                  </a:lnTo>
                  <a:lnTo>
                    <a:pt x="550" y="765"/>
                  </a:lnTo>
                  <a:lnTo>
                    <a:pt x="522" y="774"/>
                  </a:lnTo>
                  <a:lnTo>
                    <a:pt x="494" y="782"/>
                  </a:lnTo>
                  <a:lnTo>
                    <a:pt x="465" y="787"/>
                  </a:lnTo>
                  <a:lnTo>
                    <a:pt x="436" y="790"/>
                  </a:lnTo>
                  <a:lnTo>
                    <a:pt x="406" y="791"/>
                  </a:lnTo>
                  <a:lnTo>
                    <a:pt x="365" y="789"/>
                  </a:lnTo>
                  <a:lnTo>
                    <a:pt x="324" y="783"/>
                  </a:lnTo>
                  <a:lnTo>
                    <a:pt x="286" y="773"/>
                  </a:lnTo>
                  <a:lnTo>
                    <a:pt x="248" y="760"/>
                  </a:lnTo>
                  <a:lnTo>
                    <a:pt x="213" y="743"/>
                  </a:lnTo>
                  <a:lnTo>
                    <a:pt x="180" y="723"/>
                  </a:lnTo>
                  <a:lnTo>
                    <a:pt x="148" y="699"/>
                  </a:lnTo>
                  <a:lnTo>
                    <a:pt x="119" y="673"/>
                  </a:lnTo>
                  <a:lnTo>
                    <a:pt x="93" y="643"/>
                  </a:lnTo>
                  <a:lnTo>
                    <a:pt x="70" y="613"/>
                  </a:lnTo>
                  <a:lnTo>
                    <a:pt x="49" y="580"/>
                  </a:lnTo>
                  <a:lnTo>
                    <a:pt x="32" y="544"/>
                  </a:lnTo>
                  <a:lnTo>
                    <a:pt x="19" y="506"/>
                  </a:lnTo>
                  <a:lnTo>
                    <a:pt x="8" y="468"/>
                  </a:lnTo>
                  <a:lnTo>
                    <a:pt x="3" y="427"/>
                  </a:lnTo>
                  <a:lnTo>
                    <a:pt x="0" y="386"/>
                  </a:lnTo>
                  <a:lnTo>
                    <a:pt x="1" y="353"/>
                  </a:lnTo>
                  <a:lnTo>
                    <a:pt x="5" y="320"/>
                  </a:lnTo>
                  <a:lnTo>
                    <a:pt x="12" y="288"/>
                  </a:lnTo>
                  <a:lnTo>
                    <a:pt x="21" y="258"/>
                  </a:lnTo>
                  <a:lnTo>
                    <a:pt x="32" y="227"/>
                  </a:lnTo>
                  <a:lnTo>
                    <a:pt x="45" y="200"/>
                  </a:lnTo>
                  <a:lnTo>
                    <a:pt x="61" y="172"/>
                  </a:lnTo>
                  <a:lnTo>
                    <a:pt x="78" y="145"/>
                  </a:lnTo>
                  <a:lnTo>
                    <a:pt x="98" y="122"/>
                  </a:lnTo>
                  <a:lnTo>
                    <a:pt x="119" y="99"/>
                  </a:lnTo>
                  <a:lnTo>
                    <a:pt x="143" y="77"/>
                  </a:lnTo>
                  <a:lnTo>
                    <a:pt x="167" y="58"/>
                  </a:lnTo>
                  <a:lnTo>
                    <a:pt x="193" y="41"/>
                  </a:lnTo>
                  <a:lnTo>
                    <a:pt x="221" y="25"/>
                  </a:lnTo>
                  <a:lnTo>
                    <a:pt x="248" y="12"/>
                  </a:lnTo>
                  <a:lnTo>
                    <a:pt x="279" y="0"/>
                  </a:lnTo>
                  <a:lnTo>
                    <a:pt x="268" y="5"/>
                  </a:lnTo>
                  <a:lnTo>
                    <a:pt x="258" y="12"/>
                  </a:lnTo>
                  <a:lnTo>
                    <a:pt x="247" y="20"/>
                  </a:lnTo>
                  <a:lnTo>
                    <a:pt x="238" y="29"/>
                  </a:lnTo>
                  <a:lnTo>
                    <a:pt x="229" y="37"/>
                  </a:lnTo>
                  <a:lnTo>
                    <a:pt x="219" y="46"/>
                  </a:lnTo>
                  <a:lnTo>
                    <a:pt x="213" y="54"/>
                  </a:lnTo>
                  <a:lnTo>
                    <a:pt x="208" y="62"/>
                  </a:lnTo>
                  <a:lnTo>
                    <a:pt x="177" y="82"/>
                  </a:lnTo>
                  <a:lnTo>
                    <a:pt x="149" y="106"/>
                  </a:lnTo>
                  <a:lnTo>
                    <a:pt x="124" y="135"/>
                  </a:lnTo>
                  <a:lnTo>
                    <a:pt x="103" y="168"/>
                  </a:lnTo>
                  <a:lnTo>
                    <a:pt x="85" y="204"/>
                  </a:lnTo>
                  <a:lnTo>
                    <a:pt x="70" y="243"/>
                  </a:lnTo>
                  <a:lnTo>
                    <a:pt x="58" y="283"/>
                  </a:lnTo>
                  <a:lnTo>
                    <a:pt x="52" y="325"/>
                  </a:lnTo>
                  <a:lnTo>
                    <a:pt x="48" y="369"/>
                  </a:lnTo>
                  <a:lnTo>
                    <a:pt x="49" y="412"/>
                  </a:lnTo>
                  <a:lnTo>
                    <a:pt x="54" y="455"/>
                  </a:lnTo>
                  <a:lnTo>
                    <a:pt x="63" y="497"/>
                  </a:lnTo>
                  <a:lnTo>
                    <a:pt x="78" y="538"/>
                  </a:lnTo>
                  <a:lnTo>
                    <a:pt x="98" y="577"/>
                  </a:lnTo>
                  <a:lnTo>
                    <a:pt x="122" y="613"/>
                  </a:lnTo>
                  <a:lnTo>
                    <a:pt x="152" y="646"/>
                  </a:lnTo>
                  <a:lnTo>
                    <a:pt x="189" y="678"/>
                  </a:lnTo>
                  <a:lnTo>
                    <a:pt x="227" y="704"/>
                  </a:lnTo>
                  <a:lnTo>
                    <a:pt x="266" y="724"/>
                  </a:lnTo>
                  <a:lnTo>
                    <a:pt x="305" y="739"/>
                  </a:lnTo>
                  <a:lnTo>
                    <a:pt x="345" y="749"/>
                  </a:lnTo>
                  <a:lnTo>
                    <a:pt x="385" y="754"/>
                  </a:lnTo>
                  <a:lnTo>
                    <a:pt x="423" y="754"/>
                  </a:lnTo>
                  <a:lnTo>
                    <a:pt x="461" y="750"/>
                  </a:lnTo>
                  <a:lnTo>
                    <a:pt x="497" y="744"/>
                  </a:lnTo>
                  <a:lnTo>
                    <a:pt x="533" y="735"/>
                  </a:lnTo>
                  <a:lnTo>
                    <a:pt x="567" y="721"/>
                  </a:lnTo>
                  <a:lnTo>
                    <a:pt x="599" y="706"/>
                  </a:lnTo>
                  <a:lnTo>
                    <a:pt x="629" y="688"/>
                  </a:lnTo>
                  <a:lnTo>
                    <a:pt x="656" y="669"/>
                  </a:lnTo>
                  <a:lnTo>
                    <a:pt x="681" y="647"/>
                  </a:lnTo>
                  <a:lnTo>
                    <a:pt x="702" y="626"/>
                  </a:lnTo>
                  <a:lnTo>
                    <a:pt x="710" y="618"/>
                  </a:lnTo>
                  <a:lnTo>
                    <a:pt x="719" y="609"/>
                  </a:lnTo>
                  <a:lnTo>
                    <a:pt x="730" y="599"/>
                  </a:lnTo>
                  <a:lnTo>
                    <a:pt x="740" y="589"/>
                  </a:lnTo>
                  <a:lnTo>
                    <a:pt x="751" y="580"/>
                  </a:lnTo>
                  <a:lnTo>
                    <a:pt x="760" y="572"/>
                  </a:lnTo>
                  <a:lnTo>
                    <a:pt x="768" y="564"/>
                  </a:lnTo>
                  <a:lnTo>
                    <a:pt x="773" y="558"/>
                  </a:lnTo>
                  <a:close/>
                </a:path>
              </a:pathLst>
            </a:custGeom>
            <a:solidFill>
              <a:srgbClr val="E0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261">
              <a:extLst>
                <a:ext uri="{FF2B5EF4-FFF2-40B4-BE49-F238E27FC236}">
                  <a16:creationId xmlns:a16="http://schemas.microsoft.com/office/drawing/2014/main" id="{57B42536-D59E-47B1-905C-B90761646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288"/>
              <a:ext cx="204" cy="216"/>
            </a:xfrm>
            <a:custGeom>
              <a:avLst/>
              <a:gdLst>
                <a:gd name="T0" fmla="*/ 2 w 612"/>
                <a:gd name="T1" fmla="*/ 2 h 649"/>
                <a:gd name="T2" fmla="*/ 2 w 612"/>
                <a:gd name="T3" fmla="*/ 2 h 649"/>
                <a:gd name="T4" fmla="*/ 2 w 612"/>
                <a:gd name="T5" fmla="*/ 2 h 649"/>
                <a:gd name="T6" fmla="*/ 2 w 612"/>
                <a:gd name="T7" fmla="*/ 3 h 649"/>
                <a:gd name="T8" fmla="*/ 2 w 612"/>
                <a:gd name="T9" fmla="*/ 3 h 649"/>
                <a:gd name="T10" fmla="*/ 2 w 612"/>
                <a:gd name="T11" fmla="*/ 3 h 649"/>
                <a:gd name="T12" fmla="*/ 1 w 612"/>
                <a:gd name="T13" fmla="*/ 3 h 649"/>
                <a:gd name="T14" fmla="*/ 1 w 612"/>
                <a:gd name="T15" fmla="*/ 3 h 649"/>
                <a:gd name="T16" fmla="*/ 1 w 612"/>
                <a:gd name="T17" fmla="*/ 2 h 649"/>
                <a:gd name="T18" fmla="*/ 1 w 612"/>
                <a:gd name="T19" fmla="*/ 2 h 649"/>
                <a:gd name="T20" fmla="*/ 1 w 612"/>
                <a:gd name="T21" fmla="*/ 2 h 649"/>
                <a:gd name="T22" fmla="*/ 0 w 612"/>
                <a:gd name="T23" fmla="*/ 2 h 649"/>
                <a:gd name="T24" fmla="*/ 0 w 612"/>
                <a:gd name="T25" fmla="*/ 2 h 649"/>
                <a:gd name="T26" fmla="*/ 0 w 612"/>
                <a:gd name="T27" fmla="*/ 1 h 649"/>
                <a:gd name="T28" fmla="*/ 0 w 612"/>
                <a:gd name="T29" fmla="*/ 1 h 649"/>
                <a:gd name="T30" fmla="*/ 0 w 612"/>
                <a:gd name="T31" fmla="*/ 0 h 649"/>
                <a:gd name="T32" fmla="*/ 0 w 612"/>
                <a:gd name="T33" fmla="*/ 0 h 649"/>
                <a:gd name="T34" fmla="*/ 0 w 612"/>
                <a:gd name="T35" fmla="*/ 0 h 649"/>
                <a:gd name="T36" fmla="*/ 0 w 612"/>
                <a:gd name="T37" fmla="*/ 0 h 649"/>
                <a:gd name="T38" fmla="*/ 0 w 612"/>
                <a:gd name="T39" fmla="*/ 0 h 649"/>
                <a:gd name="T40" fmla="*/ 0 w 612"/>
                <a:gd name="T41" fmla="*/ 0 h 649"/>
                <a:gd name="T42" fmla="*/ 0 w 612"/>
                <a:gd name="T43" fmla="*/ 1 h 649"/>
                <a:gd name="T44" fmla="*/ 0 w 612"/>
                <a:gd name="T45" fmla="*/ 1 h 649"/>
                <a:gd name="T46" fmla="*/ 0 w 612"/>
                <a:gd name="T47" fmla="*/ 2 h 649"/>
                <a:gd name="T48" fmla="*/ 1 w 612"/>
                <a:gd name="T49" fmla="*/ 2 h 649"/>
                <a:gd name="T50" fmla="*/ 1 w 612"/>
                <a:gd name="T51" fmla="*/ 2 h 649"/>
                <a:gd name="T52" fmla="*/ 1 w 612"/>
                <a:gd name="T53" fmla="*/ 2 h 649"/>
                <a:gd name="T54" fmla="*/ 1 w 612"/>
                <a:gd name="T55" fmla="*/ 2 h 649"/>
                <a:gd name="T56" fmla="*/ 1 w 612"/>
                <a:gd name="T57" fmla="*/ 2 h 649"/>
                <a:gd name="T58" fmla="*/ 2 w 612"/>
                <a:gd name="T59" fmla="*/ 3 h 649"/>
                <a:gd name="T60" fmla="*/ 2 w 612"/>
                <a:gd name="T61" fmla="*/ 2 h 649"/>
                <a:gd name="T62" fmla="*/ 2 w 612"/>
                <a:gd name="T63" fmla="*/ 2 h 6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2" h="649">
                  <a:moveTo>
                    <a:pt x="612" y="558"/>
                  </a:moveTo>
                  <a:lnTo>
                    <a:pt x="607" y="564"/>
                  </a:lnTo>
                  <a:lnTo>
                    <a:pt x="599" y="572"/>
                  </a:lnTo>
                  <a:lnTo>
                    <a:pt x="590" y="580"/>
                  </a:lnTo>
                  <a:lnTo>
                    <a:pt x="579" y="589"/>
                  </a:lnTo>
                  <a:lnTo>
                    <a:pt x="569" y="599"/>
                  </a:lnTo>
                  <a:lnTo>
                    <a:pt x="558" y="609"/>
                  </a:lnTo>
                  <a:lnTo>
                    <a:pt x="549" y="618"/>
                  </a:lnTo>
                  <a:lnTo>
                    <a:pt x="541" y="626"/>
                  </a:lnTo>
                  <a:lnTo>
                    <a:pt x="495" y="638"/>
                  </a:lnTo>
                  <a:lnTo>
                    <a:pt x="451" y="646"/>
                  </a:lnTo>
                  <a:lnTo>
                    <a:pt x="410" y="649"/>
                  </a:lnTo>
                  <a:lnTo>
                    <a:pt x="372" y="649"/>
                  </a:lnTo>
                  <a:lnTo>
                    <a:pt x="336" y="645"/>
                  </a:lnTo>
                  <a:lnTo>
                    <a:pt x="302" y="638"/>
                  </a:lnTo>
                  <a:lnTo>
                    <a:pt x="270" y="629"/>
                  </a:lnTo>
                  <a:lnTo>
                    <a:pt x="241" y="618"/>
                  </a:lnTo>
                  <a:lnTo>
                    <a:pt x="213" y="605"/>
                  </a:lnTo>
                  <a:lnTo>
                    <a:pt x="188" y="591"/>
                  </a:lnTo>
                  <a:lnTo>
                    <a:pt x="165" y="575"/>
                  </a:lnTo>
                  <a:lnTo>
                    <a:pt x="144" y="559"/>
                  </a:lnTo>
                  <a:lnTo>
                    <a:pt x="126" y="543"/>
                  </a:lnTo>
                  <a:lnTo>
                    <a:pt x="109" y="527"/>
                  </a:lnTo>
                  <a:lnTo>
                    <a:pt x="94" y="511"/>
                  </a:lnTo>
                  <a:lnTo>
                    <a:pt x="82" y="497"/>
                  </a:lnTo>
                  <a:lnTo>
                    <a:pt x="56" y="457"/>
                  </a:lnTo>
                  <a:lnTo>
                    <a:pt x="32" y="408"/>
                  </a:lnTo>
                  <a:lnTo>
                    <a:pt x="15" y="353"/>
                  </a:lnTo>
                  <a:lnTo>
                    <a:pt x="4" y="293"/>
                  </a:lnTo>
                  <a:lnTo>
                    <a:pt x="0" y="233"/>
                  </a:lnTo>
                  <a:lnTo>
                    <a:pt x="6" y="172"/>
                  </a:lnTo>
                  <a:lnTo>
                    <a:pt x="20" y="114"/>
                  </a:lnTo>
                  <a:lnTo>
                    <a:pt x="47" y="62"/>
                  </a:lnTo>
                  <a:lnTo>
                    <a:pt x="52" y="54"/>
                  </a:lnTo>
                  <a:lnTo>
                    <a:pt x="58" y="46"/>
                  </a:lnTo>
                  <a:lnTo>
                    <a:pt x="68" y="37"/>
                  </a:lnTo>
                  <a:lnTo>
                    <a:pt x="77" y="29"/>
                  </a:lnTo>
                  <a:lnTo>
                    <a:pt x="86" y="20"/>
                  </a:lnTo>
                  <a:lnTo>
                    <a:pt x="97" y="12"/>
                  </a:lnTo>
                  <a:lnTo>
                    <a:pt x="107" y="5"/>
                  </a:lnTo>
                  <a:lnTo>
                    <a:pt x="118" y="0"/>
                  </a:lnTo>
                  <a:lnTo>
                    <a:pt x="87" y="46"/>
                  </a:lnTo>
                  <a:lnTo>
                    <a:pt x="65" y="102"/>
                  </a:lnTo>
                  <a:lnTo>
                    <a:pt x="52" y="164"/>
                  </a:lnTo>
                  <a:lnTo>
                    <a:pt x="48" y="230"/>
                  </a:lnTo>
                  <a:lnTo>
                    <a:pt x="53" y="297"/>
                  </a:lnTo>
                  <a:lnTo>
                    <a:pt x="66" y="362"/>
                  </a:lnTo>
                  <a:lnTo>
                    <a:pt x="90" y="422"/>
                  </a:lnTo>
                  <a:lnTo>
                    <a:pt x="123" y="473"/>
                  </a:lnTo>
                  <a:lnTo>
                    <a:pt x="143" y="496"/>
                  </a:lnTo>
                  <a:lnTo>
                    <a:pt x="164" y="515"/>
                  </a:lnTo>
                  <a:lnTo>
                    <a:pt x="188" y="535"/>
                  </a:lnTo>
                  <a:lnTo>
                    <a:pt x="213" y="552"/>
                  </a:lnTo>
                  <a:lnTo>
                    <a:pt x="239" y="568"/>
                  </a:lnTo>
                  <a:lnTo>
                    <a:pt x="267" y="581"/>
                  </a:lnTo>
                  <a:lnTo>
                    <a:pt x="298" y="592"/>
                  </a:lnTo>
                  <a:lnTo>
                    <a:pt x="328" y="600"/>
                  </a:lnTo>
                  <a:lnTo>
                    <a:pt x="361" y="605"/>
                  </a:lnTo>
                  <a:lnTo>
                    <a:pt x="394" y="609"/>
                  </a:lnTo>
                  <a:lnTo>
                    <a:pt x="428" y="609"/>
                  </a:lnTo>
                  <a:lnTo>
                    <a:pt x="464" y="605"/>
                  </a:lnTo>
                  <a:lnTo>
                    <a:pt x="500" y="599"/>
                  </a:lnTo>
                  <a:lnTo>
                    <a:pt x="537" y="589"/>
                  </a:lnTo>
                  <a:lnTo>
                    <a:pt x="574" y="575"/>
                  </a:lnTo>
                  <a:lnTo>
                    <a:pt x="612" y="558"/>
                  </a:lnTo>
                  <a:close/>
                </a:path>
              </a:pathLst>
            </a:custGeom>
            <a:solidFill>
              <a:srgbClr val="E0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" name="Google Shape;96;p1">
            <a:extLst>
              <a:ext uri="{FF2B5EF4-FFF2-40B4-BE49-F238E27FC236}">
                <a16:creationId xmlns:a16="http://schemas.microsoft.com/office/drawing/2014/main" id="{9B754C48-4563-4554-ADF4-F646145643C2}"/>
              </a:ext>
            </a:extLst>
          </p:cNvPr>
          <p:cNvSpPr txBox="1">
            <a:spLocks/>
          </p:cNvSpPr>
          <p:nvPr/>
        </p:nvSpPr>
        <p:spPr>
          <a:xfrm>
            <a:off x="71962" y="1253103"/>
            <a:ext cx="8820472" cy="138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800"/>
              </a:lnSpc>
              <a:buClr>
                <a:srgbClr val="0070C0"/>
              </a:buClr>
              <a:buSzPct val="100000"/>
              <a:buFont typeface="Times New Roman"/>
              <a:buNone/>
            </a:pPr>
            <a:r>
              <a:rPr lang="vi-VN" sz="32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IV</a:t>
            </a:r>
            <a:r>
              <a:rPr lang="en-US" sz="32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 TRANH THẾ GIỚI THỨ HAI (1939 – 1945)</a:t>
            </a:r>
          </a:p>
        </p:txBody>
      </p:sp>
      <p:sp>
        <p:nvSpPr>
          <p:cNvPr id="249" name="Google Shape;97;p1">
            <a:extLst>
              <a:ext uri="{FF2B5EF4-FFF2-40B4-BE49-F238E27FC236}">
                <a16:creationId xmlns:a16="http://schemas.microsoft.com/office/drawing/2014/main" id="{201E234B-9D11-4B46-A243-672D2977B6CA}"/>
              </a:ext>
            </a:extLst>
          </p:cNvPr>
          <p:cNvSpPr txBox="1">
            <a:spLocks/>
          </p:cNvSpPr>
          <p:nvPr/>
        </p:nvSpPr>
        <p:spPr>
          <a:xfrm>
            <a:off x="536439" y="2645316"/>
            <a:ext cx="784887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A15D"/>
              </a:buClr>
              <a:buSzPts val="36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21: CHIẾN TRANH THẾ GIỚI THỨ HAI (1939 – 1945)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20414702-8C6F-44C6-89B0-1C5291446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6" y="3956457"/>
            <a:ext cx="757740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400" b="1" dirty="0">
                <a:latin typeface="Times New Roman" pitchFamily="18" charset="0"/>
                <a:cs typeface="Times New Roman" pitchFamily="18" charset="0"/>
              </a:rPr>
              <a:t>I. Nguyên nhân bùng nổ chiến tranh thế giới thứ hai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da-DK" sz="2400" b="1" dirty="0">
                <a:latin typeface="Times New Roman" pitchFamily="18" charset="0"/>
                <a:cs typeface="Times New Roman" pitchFamily="18" charset="0"/>
              </a:rPr>
              <a:t>II. Những diễn biến chính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da-DK" sz="2400" b="1" dirty="0">
                <a:latin typeface="Times New Roman" pitchFamily="18" charset="0"/>
                <a:cs typeface="Times New Roman" pitchFamily="18" charset="0"/>
              </a:rPr>
              <a:t>III. Kết cục của chiến tranh thế giới thứ hai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0" descr="IMG0856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0"/>
            <a:ext cx="89154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0"/>
          <p:cNvSpPr txBox="1"/>
          <p:nvPr/>
        </p:nvSpPr>
        <p:spPr>
          <a:xfrm>
            <a:off x="1752600" y="6324600"/>
            <a:ext cx="5105400" cy="430847"/>
          </a:xfrm>
          <a:prstGeom prst="rect">
            <a:avLst/>
          </a:prstGeom>
          <a:noFill/>
          <a:ln w="9525" cap="flat" cmpd="sng">
            <a:solidFill>
              <a:srgbClr val="99F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Đức tấn công Liên Xô 22-6-1941</a:t>
            </a:r>
            <a:endParaRPr sz="2200">
              <a:solidFill>
                <a:srgbClr val="002060"/>
              </a:solidFill>
            </a:endParaRPr>
          </a:p>
        </p:txBody>
      </p:sp>
      <p:sp>
        <p:nvSpPr>
          <p:cNvPr id="287" name="Google Shape;287;p10"/>
          <p:cNvSpPr/>
          <p:nvPr/>
        </p:nvSpPr>
        <p:spPr>
          <a:xfrm rot="-818757">
            <a:off x="1216025" y="3187700"/>
            <a:ext cx="4479925" cy="230188"/>
          </a:xfrm>
          <a:custGeom>
            <a:avLst/>
            <a:gdLst/>
            <a:ahLst/>
            <a:cxnLst/>
            <a:rect l="l" t="t" r="r" b="b"/>
            <a:pathLst>
              <a:path w="480" h="96" extrusionOk="0">
                <a:moveTo>
                  <a:pt x="0" y="96"/>
                </a:moveTo>
                <a:cubicBezTo>
                  <a:pt x="80" y="48"/>
                  <a:pt x="160" y="0"/>
                  <a:pt x="240" y="0"/>
                </a:cubicBezTo>
                <a:cubicBezTo>
                  <a:pt x="320" y="0"/>
                  <a:pt x="440" y="80"/>
                  <a:pt x="480" y="96"/>
                </a:cubicBezTo>
              </a:path>
            </a:pathLst>
          </a:custGeom>
          <a:noFill/>
          <a:ln w="762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5410200" y="2819400"/>
            <a:ext cx="609600" cy="381000"/>
          </a:xfrm>
          <a:prstGeom prst="irregularSeal1">
            <a:avLst/>
          </a:prstGeom>
          <a:solidFill>
            <a:srgbClr val="0066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22-6-1941</a:t>
            </a:r>
            <a:endParaRPr/>
          </a:p>
        </p:txBody>
      </p:sp>
      <p:pic>
        <p:nvPicPr>
          <p:cNvPr id="289" name="Google Shape;289;p10" descr="IMG0862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152400"/>
            <a:ext cx="2438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/>
          <p:nvPr/>
        </p:nvSpPr>
        <p:spPr>
          <a:xfrm rot="10800000">
            <a:off x="1524000" y="3429000"/>
            <a:ext cx="4572000" cy="762000"/>
          </a:xfrm>
          <a:custGeom>
            <a:avLst/>
            <a:gdLst/>
            <a:ahLst/>
            <a:cxnLst/>
            <a:rect l="l" t="t" r="r" b="b"/>
            <a:pathLst>
              <a:path w="432" h="240" extrusionOk="0">
                <a:moveTo>
                  <a:pt x="0" y="240"/>
                </a:moveTo>
                <a:cubicBezTo>
                  <a:pt x="84" y="212"/>
                  <a:pt x="168" y="184"/>
                  <a:pt x="240" y="144"/>
                </a:cubicBezTo>
                <a:cubicBezTo>
                  <a:pt x="312" y="104"/>
                  <a:pt x="372" y="52"/>
                  <a:pt x="432" y="0"/>
                </a:cubicBezTo>
              </a:path>
            </a:pathLst>
          </a:custGeom>
          <a:solidFill>
            <a:srgbClr val="0066FF"/>
          </a:solidFill>
          <a:ln w="762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990600" y="4191000"/>
            <a:ext cx="10223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12-1941</a:t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762000" y="4267200"/>
            <a:ext cx="457200" cy="381000"/>
          </a:xfrm>
          <a:prstGeom prst="irregularSeal1">
            <a:avLst/>
          </a:prstGeom>
          <a:solidFill>
            <a:srgbClr val="33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1295400" y="723900"/>
            <a:ext cx="7543800" cy="4572000"/>
          </a:xfrm>
          <a:prstGeom prst="wedgeRoundRectCallout">
            <a:avLst>
              <a:gd name="adj1" fmla="val -57870"/>
              <a:gd name="adj2" fmla="val 76218"/>
              <a:gd name="adj3" fmla="val 16667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thị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ngày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12-5-1941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Hít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Le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gửi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sĩ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Đức</a:t>
            </a:r>
            <a:endParaRPr sz="21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trước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tấn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công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Liên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Xô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nhớ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thực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hiện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thần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trái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tim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sự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thương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xót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Anh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chế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tạo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từ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thép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Đức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tiêu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diệt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mình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mọi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sự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thương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xót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đau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khổ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giết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bất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kì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Nga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dừng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lại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dù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trước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mắt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hay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phụ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nữ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con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gái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hay con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Chúng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bắt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thế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giới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đầu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hàng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Anh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Đức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Đức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tiêu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diệt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mọi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sự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cản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/>
          <p:nvPr/>
        </p:nvSpPr>
        <p:spPr>
          <a:xfrm>
            <a:off x="457200" y="1752600"/>
            <a:ext cx="7010400" cy="3352800"/>
          </a:xfrm>
          <a:prstGeom prst="cloudCallout">
            <a:avLst>
              <a:gd name="adj1" fmla="val -45176"/>
              <a:gd name="adj2" fmla="val 97255"/>
            </a:avLst>
          </a:prstGeom>
          <a:solidFill>
            <a:srgbClr val="3399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?/ Vì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cuộc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chiến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thê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́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giới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́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đổi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tính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chất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</a:t>
            </a:r>
            <a:endParaRPr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800100" y="1293055"/>
            <a:ext cx="7543800" cy="3657600"/>
          </a:xfrm>
          <a:prstGeom prst="wedgeRoundRectCallout">
            <a:avLst>
              <a:gd name="adj1" fmla="val -57870"/>
              <a:gd name="adj2" fmla="val 82769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Trước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xít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phi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dần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đổi.Từ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xít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trụ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cột,trở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xít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60" y="188640"/>
            <a:ext cx="8814428" cy="56718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0" name="Google Shape;310;p12"/>
          <p:cNvSpPr/>
          <p:nvPr/>
        </p:nvSpPr>
        <p:spPr>
          <a:xfrm>
            <a:off x="115560" y="5860534"/>
            <a:ext cx="881442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bọc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thép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Panzer II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Asine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21/6/1940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82727"/>
            <a:ext cx="8594653" cy="4897998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6" name="Google Shape;316;p13"/>
          <p:cNvSpPr/>
          <p:nvPr/>
        </p:nvSpPr>
        <p:spPr>
          <a:xfrm>
            <a:off x="-73024" y="5373216"/>
            <a:ext cx="921702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4/1940,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Mạch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Uy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ra.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Uy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Narvil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" y="260648"/>
            <a:ext cx="8209918" cy="538175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22" name="Google Shape;322;p14"/>
          <p:cNvSpPr/>
          <p:nvPr/>
        </p:nvSpPr>
        <p:spPr>
          <a:xfrm>
            <a:off x="496839" y="5802689"/>
            <a:ext cx="862320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Luân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(Anh)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oanh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tạc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1940</a:t>
            </a:r>
            <a:endParaRPr sz="28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260647"/>
            <a:ext cx="8220315" cy="538856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28" name="Google Shape;328;p15"/>
          <p:cNvSpPr/>
          <p:nvPr/>
        </p:nvSpPr>
        <p:spPr>
          <a:xfrm>
            <a:off x="167465" y="5697950"/>
            <a:ext cx="88204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 Đức treo cổ người dân Liên Xô ở vùng chiếm đóng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6" descr="Click the image to open in full size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-437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6"/>
          <p:cNvSpPr txBox="1"/>
          <p:nvPr/>
        </p:nvSpPr>
        <p:spPr>
          <a:xfrm>
            <a:off x="1447800" y="15240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LƯỢC ĐỒ CHÂU Á-THÁI BÌNH DƯƠNG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36" name="Google Shape;336;p16"/>
          <p:cNvSpPr txBox="1"/>
          <p:nvPr/>
        </p:nvSpPr>
        <p:spPr>
          <a:xfrm>
            <a:off x="76200" y="5410200"/>
            <a:ext cx="5638800" cy="830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?/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Dương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7" name="Google Shape;337;p16"/>
          <p:cNvSpPr/>
          <p:nvPr/>
        </p:nvSpPr>
        <p:spPr>
          <a:xfrm rot="8919309">
            <a:off x="8045450" y="1574800"/>
            <a:ext cx="153988" cy="1909763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"/>
          <p:cNvSpPr/>
          <p:nvPr/>
        </p:nvSpPr>
        <p:spPr>
          <a:xfrm rot="-6654344" flipH="1">
            <a:off x="5187156" y="1137444"/>
            <a:ext cx="201613" cy="2854325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6"/>
          <p:cNvSpPr/>
          <p:nvPr/>
        </p:nvSpPr>
        <p:spPr>
          <a:xfrm rot="-7908688" flipH="1">
            <a:off x="5339557" y="1848644"/>
            <a:ext cx="192087" cy="2854325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"/>
          <p:cNvSpPr/>
          <p:nvPr/>
        </p:nvSpPr>
        <p:spPr>
          <a:xfrm rot="9181647" flipH="1">
            <a:off x="6553200" y="3352800"/>
            <a:ext cx="207963" cy="1239838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/>
          <p:nvPr/>
        </p:nvSpPr>
        <p:spPr>
          <a:xfrm rot="-3040172" flipH="1">
            <a:off x="3594101" y="3367087"/>
            <a:ext cx="139700" cy="1330325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 rot="-7908688" flipH="1">
            <a:off x="5343525" y="3708401"/>
            <a:ext cx="130175" cy="121920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9" descr="Picture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9" descr="Picture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0"/>
            <a:ext cx="48926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9" descr="Picture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588"/>
            <a:ext cx="3950117" cy="676863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"/>
          <p:cNvSpPr/>
          <p:nvPr/>
        </p:nvSpPr>
        <p:spPr>
          <a:xfrm flipH="1">
            <a:off x="-10879" y="5732585"/>
            <a:ext cx="3810000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Phó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đô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đốc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Chuichi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Nagumo – </a:t>
            </a:r>
            <a:endParaRPr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tổng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huy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chiến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dịch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Trân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Châu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Cảng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0" descr="IMG0855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8812" y="1295400"/>
            <a:ext cx="8834511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0"/>
          <p:cNvSpPr txBox="1"/>
          <p:nvPr/>
        </p:nvSpPr>
        <p:spPr>
          <a:xfrm>
            <a:off x="3200400" y="6324600"/>
            <a:ext cx="3962400" cy="466725"/>
          </a:xfrm>
          <a:prstGeom prst="rect">
            <a:avLst/>
          </a:prstGeom>
          <a:noFill/>
          <a:ln w="9525" cap="flat" cmpd="sng">
            <a:solidFill>
              <a:srgbClr val="99F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Mặt trận Bắc Phi</a:t>
            </a:r>
            <a:endParaRPr/>
          </a:p>
        </p:txBody>
      </p:sp>
      <p:sp>
        <p:nvSpPr>
          <p:cNvPr id="376" name="Google Shape;376;p20"/>
          <p:cNvSpPr/>
          <p:nvPr/>
        </p:nvSpPr>
        <p:spPr>
          <a:xfrm rot="10800000">
            <a:off x="1981200" y="2819400"/>
            <a:ext cx="1143000" cy="1981200"/>
          </a:xfrm>
          <a:custGeom>
            <a:avLst/>
            <a:gdLst/>
            <a:ahLst/>
            <a:cxnLst/>
            <a:rect l="l" t="t" r="r" b="b"/>
            <a:pathLst>
              <a:path w="432" h="240" extrusionOk="0">
                <a:moveTo>
                  <a:pt x="0" y="240"/>
                </a:moveTo>
                <a:cubicBezTo>
                  <a:pt x="84" y="212"/>
                  <a:pt x="168" y="184"/>
                  <a:pt x="240" y="144"/>
                </a:cubicBezTo>
                <a:cubicBezTo>
                  <a:pt x="312" y="104"/>
                  <a:pt x="372" y="52"/>
                  <a:pt x="432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/>
          <p:nvPr/>
        </p:nvSpPr>
        <p:spPr>
          <a:xfrm rot="10800000" flipH="1">
            <a:off x="3124200" y="2819400"/>
            <a:ext cx="838200" cy="2743200"/>
          </a:xfrm>
          <a:custGeom>
            <a:avLst/>
            <a:gdLst/>
            <a:ahLst/>
            <a:cxnLst/>
            <a:rect l="l" t="t" r="r" b="b"/>
            <a:pathLst>
              <a:path w="432" h="240" extrusionOk="0">
                <a:moveTo>
                  <a:pt x="0" y="240"/>
                </a:moveTo>
                <a:cubicBezTo>
                  <a:pt x="84" y="212"/>
                  <a:pt x="168" y="184"/>
                  <a:pt x="240" y="144"/>
                </a:cubicBezTo>
                <a:cubicBezTo>
                  <a:pt x="312" y="104"/>
                  <a:pt x="372" y="52"/>
                  <a:pt x="432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/>
          <p:nvPr/>
        </p:nvSpPr>
        <p:spPr>
          <a:xfrm>
            <a:off x="1524000" y="5029200"/>
            <a:ext cx="838200" cy="609600"/>
          </a:xfrm>
          <a:prstGeom prst="irregularSeal1">
            <a:avLst/>
          </a:prstGeom>
          <a:solidFill>
            <a:srgbClr val="66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9-1940</a:t>
            </a: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3886200" y="5334000"/>
            <a:ext cx="838200" cy="609600"/>
          </a:xfrm>
          <a:prstGeom prst="irregularSeal1">
            <a:avLst/>
          </a:prstGeom>
          <a:solidFill>
            <a:srgbClr val="66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9-1940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2" descr="Picture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8812" y="1143000"/>
            <a:ext cx="874658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2"/>
          <p:cNvSpPr txBox="1"/>
          <p:nvPr/>
        </p:nvSpPr>
        <p:spPr>
          <a:xfrm>
            <a:off x="685800" y="6019800"/>
            <a:ext cx="8229600" cy="466725"/>
          </a:xfrm>
          <a:prstGeom prst="rect">
            <a:avLst/>
          </a:prstGeom>
          <a:noFill/>
          <a:ln w="9525" cap="flat" cmpd="sng">
            <a:solidFill>
              <a:srgbClr val="99F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1 - 1942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Mặt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trận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đồng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chống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phát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xít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được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thành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lập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228600" y="1371600"/>
            <a:ext cx="1143000" cy="10668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52400" y="5105400"/>
            <a:ext cx="1143000" cy="12192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181600" y="2895600"/>
            <a:ext cx="1143000" cy="11430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>
            <a:off x="609600" y="2514600"/>
            <a:ext cx="0" cy="1143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2"/>
          <p:cNvCxnSpPr/>
          <p:nvPr/>
        </p:nvCxnSpPr>
        <p:spPr>
          <a:xfrm rot="10800000">
            <a:off x="609600" y="3810000"/>
            <a:ext cx="0" cy="11430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2"/>
          <p:cNvCxnSpPr/>
          <p:nvPr/>
        </p:nvCxnSpPr>
        <p:spPr>
          <a:xfrm>
            <a:off x="1371600" y="1752600"/>
            <a:ext cx="3962400" cy="13716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2"/>
          <p:cNvCxnSpPr/>
          <p:nvPr/>
        </p:nvCxnSpPr>
        <p:spPr>
          <a:xfrm rot="10800000" flipH="1">
            <a:off x="1143000" y="3810000"/>
            <a:ext cx="4191000" cy="14478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09" name="Google Shape;109;p2"/>
          <p:cNvSpPr txBox="1"/>
          <p:nvPr/>
        </p:nvSpPr>
        <p:spPr>
          <a:xfrm>
            <a:off x="390378" y="1314958"/>
            <a:ext cx="1066800" cy="93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ANH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PHÁP    MĨ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54034" y="5392737"/>
            <a:ext cx="990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Ý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341034" y="3119511"/>
            <a:ext cx="8135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</a:t>
            </a:r>
            <a:endParaRPr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1143000" y="1371600"/>
            <a:ext cx="4572000" cy="15240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2"/>
          <p:cNvSpPr/>
          <p:nvPr/>
        </p:nvSpPr>
        <p:spPr>
          <a:xfrm flipH="1">
            <a:off x="0" y="2209800"/>
            <a:ext cx="228600" cy="3200400"/>
          </a:xfrm>
          <a:custGeom>
            <a:avLst/>
            <a:gdLst/>
            <a:ahLst/>
            <a:cxnLst/>
            <a:rect l="l" t="t" r="r" b="b"/>
            <a:pathLst>
              <a:path w="1" h="2200" extrusionOk="0">
                <a:moveTo>
                  <a:pt x="0" y="0"/>
                </a:moveTo>
                <a:lnTo>
                  <a:pt x="0" y="220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>
            <a:off x="381000" y="2362200"/>
            <a:ext cx="0" cy="29718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2"/>
          <p:cNvCxnSpPr/>
          <p:nvPr/>
        </p:nvCxnSpPr>
        <p:spPr>
          <a:xfrm rot="10800000" flipH="1">
            <a:off x="1295400" y="4114800"/>
            <a:ext cx="4572000" cy="16002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2"/>
          <p:cNvCxnSpPr/>
          <p:nvPr/>
        </p:nvCxnSpPr>
        <p:spPr>
          <a:xfrm rot="10800000">
            <a:off x="838200" y="2362200"/>
            <a:ext cx="0" cy="26670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2"/>
          <p:cNvCxnSpPr/>
          <p:nvPr/>
        </p:nvCxnSpPr>
        <p:spPr>
          <a:xfrm>
            <a:off x="1219200" y="2286000"/>
            <a:ext cx="4038600" cy="12192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p2"/>
          <p:cNvSpPr txBox="1"/>
          <p:nvPr/>
        </p:nvSpPr>
        <p:spPr>
          <a:xfrm>
            <a:off x="2319999" y="4561781"/>
            <a:ext cx="4572000" cy="830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390378" y="262937"/>
            <a:ext cx="65016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I. NGUYÊN NHÂN BÙNG NỔ CHIẾN TRANH THẾ GIỚI THỨ HAI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Google Shape;121;p2">
            <a:extLst>
              <a:ext uri="{FF2B5EF4-FFF2-40B4-BE49-F238E27FC236}">
                <a16:creationId xmlns:a16="http://schemas.microsoft.com/office/drawing/2014/main" id="{E9C3FE39-75CA-4A47-AE31-D338BFF54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028389"/>
              </p:ext>
            </p:extLst>
          </p:nvPr>
        </p:nvGraphicFramePr>
        <p:xfrm>
          <a:off x="7196798" y="396899"/>
          <a:ext cx="6086475" cy="659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4" imgW="6086520" imgH="4410000" progId="Paint.Picture">
                  <p:embed/>
                </p:oleObj>
              </mc:Choice>
              <mc:Fallback>
                <p:oleObj name="Bitmap Image" r:id="rId4" imgW="6086520" imgH="4410000" progId="Paint.Picture">
                  <p:embed/>
                  <p:pic>
                    <p:nvPicPr>
                      <p:cNvPr id="11" name="Google Shape;121;p2">
                        <a:extLst>
                          <a:ext uri="{FF2B5EF4-FFF2-40B4-BE49-F238E27FC236}">
                            <a16:creationId xmlns:a16="http://schemas.microsoft.com/office/drawing/2014/main" id="{8C142E42-8C16-472D-890E-A4D671F88CAF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7196798" y="396899"/>
                        <a:ext cx="6086475" cy="6597601"/>
                      </a:xfrm>
                      <a:prstGeom prst="rect">
                        <a:avLst/>
                      </a:prstGeom>
                      <a:noFill/>
                      <a:ln w="57150" cap="flat" cmpd="thickThin">
                        <a:solidFill>
                          <a:srgbClr val="00FFFF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AF2DA9A-24B0-4C24-88FF-8856EBE36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5645"/>
              </p:ext>
            </p:extLst>
          </p:nvPr>
        </p:nvGraphicFramePr>
        <p:xfrm>
          <a:off x="182880" y="1195755"/>
          <a:ext cx="8468751" cy="5499669"/>
        </p:xfrm>
        <a:graphic>
          <a:graphicData uri="http://schemas.openxmlformats.org/drawingml/2006/table">
            <a:tbl>
              <a:tblPr firstRow="1" bandRow="1">
                <a:tableStyleId>{2AEF2600-8B21-4DB8-97D8-8FB69BAE74B6}</a:tableStyleId>
              </a:tblPr>
              <a:tblGrid>
                <a:gridCol w="2036627">
                  <a:extLst>
                    <a:ext uri="{9D8B030D-6E8A-4147-A177-3AD203B41FA5}">
                      <a16:colId xmlns:a16="http://schemas.microsoft.com/office/drawing/2014/main" val="4052104946"/>
                    </a:ext>
                  </a:extLst>
                </a:gridCol>
                <a:gridCol w="6432124">
                  <a:extLst>
                    <a:ext uri="{9D8B030D-6E8A-4147-A177-3AD203B41FA5}">
                      <a16:colId xmlns:a16="http://schemas.microsoft.com/office/drawing/2014/main" val="3709841198"/>
                    </a:ext>
                  </a:extLst>
                </a:gridCol>
              </a:tblGrid>
              <a:tr h="4088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THỜI GIAN</a:t>
                      </a:r>
                      <a:endParaRPr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SỰ KIỆN </a:t>
                      </a:r>
                      <a:endParaRPr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869829574"/>
                  </a:ext>
                </a:extLst>
              </a:tr>
              <a:tr h="51001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82003"/>
                  </a:ext>
                </a:extLst>
              </a:tr>
              <a:tr h="65418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9/5/1945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50280"/>
                  </a:ext>
                </a:extLst>
              </a:tr>
              <a:tr h="65418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05487"/>
                  </a:ext>
                </a:extLst>
              </a:tr>
              <a:tr h="844992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9/8/1945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130734"/>
                  </a:ext>
                </a:extLst>
              </a:tr>
              <a:tr h="844992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15/8/1945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97243"/>
                  </a:ext>
                </a:extLst>
              </a:tr>
              <a:tr h="5703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85733"/>
                  </a:ext>
                </a:extLst>
              </a:tr>
            </a:tbl>
          </a:graphicData>
        </a:graphic>
      </p:graphicFrame>
      <p:sp>
        <p:nvSpPr>
          <p:cNvPr id="6" name="Google Shape;180;p7">
            <a:hlinkClick r:id="rId2" action="ppaction://hlinksldjump"/>
            <a:extLst>
              <a:ext uri="{FF2B5EF4-FFF2-40B4-BE49-F238E27FC236}">
                <a16:creationId xmlns:a16="http://schemas.microsoft.com/office/drawing/2014/main" id="{7A496C2A-0FFC-434C-A46D-FB51FD7E3112}"/>
              </a:ext>
            </a:extLst>
          </p:cNvPr>
          <p:cNvSpPr txBox="1"/>
          <p:nvPr/>
        </p:nvSpPr>
        <p:spPr>
          <a:xfrm>
            <a:off x="2344615" y="1630177"/>
            <a:ext cx="5715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Xtalingrát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Anh,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7" name="Google Shape;180;p7">
            <a:hlinkClick r:id="rId2" action="ppaction://hlinksldjump"/>
            <a:extLst>
              <a:ext uri="{FF2B5EF4-FFF2-40B4-BE49-F238E27FC236}">
                <a16:creationId xmlns:a16="http://schemas.microsoft.com/office/drawing/2014/main" id="{6D5F58F1-4314-4A11-8998-F464B4A71F63}"/>
              </a:ext>
            </a:extLst>
          </p:cNvPr>
          <p:cNvSpPr txBox="1"/>
          <p:nvPr/>
        </p:nvSpPr>
        <p:spPr>
          <a:xfrm>
            <a:off x="2499359" y="2447643"/>
            <a:ext cx="5715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kiện</a:t>
            </a:r>
            <a:endParaRPr lang="en-US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80;p7">
            <a:hlinkClick r:id="rId2" action="ppaction://hlinksldjump"/>
            <a:extLst>
              <a:ext uri="{FF2B5EF4-FFF2-40B4-BE49-F238E27FC236}">
                <a16:creationId xmlns:a16="http://schemas.microsoft.com/office/drawing/2014/main" id="{0A7C621F-AD4C-4DCC-9CD9-9942F4FD0F17}"/>
              </a:ext>
            </a:extLst>
          </p:cNvPr>
          <p:cNvSpPr txBox="1"/>
          <p:nvPr/>
        </p:nvSpPr>
        <p:spPr>
          <a:xfrm>
            <a:off x="2344615" y="3104187"/>
            <a:ext cx="61241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tan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Quốc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9" name="Google Shape;180;p7">
            <a:hlinkClick r:id="rId2" action="ppaction://hlinksldjump"/>
            <a:extLst>
              <a:ext uri="{FF2B5EF4-FFF2-40B4-BE49-F238E27FC236}">
                <a16:creationId xmlns:a16="http://schemas.microsoft.com/office/drawing/2014/main" id="{B294C112-ED01-4EAD-BA96-F6DF1679331C}"/>
              </a:ext>
            </a:extLst>
          </p:cNvPr>
          <p:cNvSpPr txBox="1"/>
          <p:nvPr/>
        </p:nvSpPr>
        <p:spPr>
          <a:xfrm>
            <a:off x="2161735" y="4200588"/>
            <a:ext cx="57150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Mĩ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xuống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TP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Hiroxima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Nagaxaki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0" name="Google Shape;180;p7">
            <a:hlinkClick r:id="rId2" action="ppaction://hlinksldjump"/>
            <a:extLst>
              <a:ext uri="{FF2B5EF4-FFF2-40B4-BE49-F238E27FC236}">
                <a16:creationId xmlns:a16="http://schemas.microsoft.com/office/drawing/2014/main" id="{931C577E-15E4-482B-8740-2BC2F37759DA}"/>
              </a:ext>
            </a:extLst>
          </p:cNvPr>
          <p:cNvSpPr txBox="1"/>
          <p:nvPr/>
        </p:nvSpPr>
        <p:spPr>
          <a:xfrm>
            <a:off x="2549183" y="5397319"/>
            <a:ext cx="5715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kiện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1" name="Google Shape;272;p9">
            <a:extLst>
              <a:ext uri="{FF2B5EF4-FFF2-40B4-BE49-F238E27FC236}">
                <a16:creationId xmlns:a16="http://schemas.microsoft.com/office/drawing/2014/main" id="{CB25F08C-FC81-475F-8D48-5C8EC6B048AD}"/>
              </a:ext>
            </a:extLst>
          </p:cNvPr>
          <p:cNvSpPr txBox="1"/>
          <p:nvPr/>
        </p:nvSpPr>
        <p:spPr>
          <a:xfrm>
            <a:off x="2019755" y="435669"/>
            <a:ext cx="748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NHỮNG DIỄN BIẾN CHÍNH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17" descr="VIẾT BÀI">
            <a:extLst>
              <a:ext uri="{FF2B5EF4-FFF2-40B4-BE49-F238E27FC236}">
                <a16:creationId xmlns:a16="http://schemas.microsoft.com/office/drawing/2014/main" id="{D31B56EB-EF94-49D4-824A-B7D059E15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043">
            <a:off x="125355" y="565148"/>
            <a:ext cx="73402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443C9F9-BAED-4170-8F41-A5722550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797" y="609600"/>
            <a:ext cx="2133600" cy="56388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nguyên tử ném xuống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Nagasaki 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 1945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140.000 người dân Hiroshima 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74.000 người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Nagasaki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BOM NGUYÊN TỬ">
            <a:extLst>
              <a:ext uri="{FF2B5EF4-FFF2-40B4-BE49-F238E27FC236}">
                <a16:creationId xmlns:a16="http://schemas.microsoft.com/office/drawing/2014/main" id="{469AF72B-8FF0-445F-841E-307C9E83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03" y="365760"/>
            <a:ext cx="4377396" cy="52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EB3DC15-C863-4EB2-AB34-A721CA3C92D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20677" y="1160584"/>
            <a:ext cx="2564715" cy="3380349"/>
          </a:xfrm>
          <a:prstGeom prst="rect">
            <a:avLst/>
          </a:prstGeom>
          <a:blipFill dpi="0" rotWithShape="1">
            <a:blip r:embed="rId3"/>
            <a:srcRect/>
            <a:stretch>
              <a:fillRect b="-2392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4630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96576DE-36EA-4038-8BD6-F384BBF5B11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94603" y="4706816"/>
            <a:ext cx="3381372" cy="1981200"/>
          </a:xfrm>
          <a:prstGeom prst="rect">
            <a:avLst/>
          </a:prstGeom>
          <a:blipFill dpi="0" rotWithShape="1">
            <a:blip r:embed="rId4"/>
            <a:srcRect/>
            <a:stretch>
              <a:fillRect b="-10200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4630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174672A-001E-4DF7-9BEA-B35AB72C29A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661268" y="4537415"/>
            <a:ext cx="3137682" cy="2133600"/>
          </a:xfrm>
          <a:prstGeom prst="rect">
            <a:avLst/>
          </a:prstGeom>
          <a:blipFill dpi="0" rotWithShape="1">
            <a:blip r:embed="rId5"/>
            <a:srcRect/>
            <a:stretch>
              <a:fillRect r="-20389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931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E3E96-A28D-4DF4-A85C-BFAA05661562}"/>
              </a:ext>
            </a:extLst>
          </p:cNvPr>
          <p:cNvSpPr/>
          <p:nvPr/>
        </p:nvSpPr>
        <p:spPr>
          <a:xfrm>
            <a:off x="474381" y="1534551"/>
            <a:ext cx="8569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CT.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triệu người chết, 90 triệu người bị 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CTTG 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Tình hình thế giới có những biến đổi căn 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918BFD5-94D4-45FA-8A8F-C76D092676F2}"/>
              </a:ext>
            </a:extLst>
          </p:cNvPr>
          <p:cNvSpPr txBox="1">
            <a:spLocks noChangeArrowheads="1"/>
          </p:cNvSpPr>
          <p:nvPr/>
        </p:nvSpPr>
        <p:spPr>
          <a:xfrm>
            <a:off x="1291881" y="98474"/>
            <a:ext cx="6934200" cy="1534551"/>
          </a:xfrm>
          <a:prstGeom prst="cloudCallout">
            <a:avLst>
              <a:gd name="adj1" fmla="val -39389"/>
              <a:gd name="adj2" fmla="val 57963"/>
            </a:avLst>
          </a:prstGeom>
          <a:solidFill>
            <a:srgbClr val="CCFF33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17" descr="VIẾT BÀI">
            <a:extLst>
              <a:ext uri="{FF2B5EF4-FFF2-40B4-BE49-F238E27FC236}">
                <a16:creationId xmlns:a16="http://schemas.microsoft.com/office/drawing/2014/main" id="{87CCCA1E-63E8-4332-A451-EC2FBED07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043">
            <a:off x="416133" y="783656"/>
            <a:ext cx="73402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CC342CBB-1E0F-4515-AAA0-2F13E77B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6" y="533096"/>
            <a:ext cx="4419600" cy="31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004A0DD3-2012-4A5E-B627-1B1B9BB2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86" y="716142"/>
            <a:ext cx="4572000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1489751-31DA-4881-B73B-6EFD1BB7708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971600" y="4031314"/>
            <a:ext cx="4572000" cy="2826686"/>
          </a:xfrm>
          <a:prstGeom prst="rect">
            <a:avLst/>
          </a:prstGeom>
          <a:blipFill dpi="0" rotWithShape="1">
            <a:blip r:embed="rId4"/>
            <a:srcRect/>
            <a:stretch>
              <a:fillRect r="-103312"/>
            </a:stretch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931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16888A7-1FD8-48B2-A7F5-149C6C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400" b="1">
                <a:latin typeface="Times New Roman" panose="02020603050405020304" pitchFamily="18" charset="0"/>
              </a:rPr>
              <a:t>Chiến trường sau những trận đ</a:t>
            </a:r>
            <a:r>
              <a:rPr lang="en-US" altLang="en-US" sz="2400" b="1"/>
              <a:t>á</a:t>
            </a:r>
            <a:r>
              <a:rPr lang="en-US" altLang="en-US" sz="2400" b="1">
                <a:latin typeface="Times New Roman" panose="02020603050405020304" pitchFamily="18" charset="0"/>
              </a:rPr>
              <a:t>nh</a:t>
            </a:r>
            <a:r>
              <a:rPr lang="en-US" altLang="en-US" sz="2400" b="1"/>
              <a:t>…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68611" name="Picture 3" descr="images">
            <a:extLst>
              <a:ext uri="{FF2B5EF4-FFF2-40B4-BE49-F238E27FC236}">
                <a16:creationId xmlns:a16="http://schemas.microsoft.com/office/drawing/2014/main" id="{36885C24-AC6B-46B0-BBC8-F153736825C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11225"/>
            <a:ext cx="8458200" cy="57181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2" name="Text Box 4">
            <a:extLst>
              <a:ext uri="{FF2B5EF4-FFF2-40B4-BE49-F238E27FC236}">
                <a16:creationId xmlns:a16="http://schemas.microsoft.com/office/drawing/2014/main" id="{5BF8B8B0-57EE-4889-9893-E1261CB3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54013"/>
            <a:ext cx="8364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</a:rPr>
              <a:t>Hàng ngàn người chết trong nháy mắt vì hơi ngạt. Hàng triệu người đã chết thê thảm trong các trại tập trung của chủ nghĩa phát xít…</a:t>
            </a:r>
          </a:p>
        </p:txBody>
      </p:sp>
      <p:pic>
        <p:nvPicPr>
          <p:cNvPr id="68613" name="Picture 2" descr="http://vietsciences.free.fr/biographie/artists/writers/images/annefrankholo3.jpg">
            <a:extLst>
              <a:ext uri="{FF2B5EF4-FFF2-40B4-BE49-F238E27FC236}">
                <a16:creationId xmlns:a16="http://schemas.microsoft.com/office/drawing/2014/main" id="{AD7A9547-449B-4C7F-82DD-A98807E0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2">
            <a:extLst>
              <a:ext uri="{FF2B5EF4-FFF2-40B4-BE49-F238E27FC236}">
                <a16:creationId xmlns:a16="http://schemas.microsoft.com/office/drawing/2014/main" id="{46ED0E55-660C-4510-91F5-2247522B1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"/>
            <a:ext cx="7281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Những xác người bị giết phơi ngoài cánh đồng sau khi </a:t>
            </a:r>
          </a:p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bị vắt kiệt sức lao động</a:t>
            </a:r>
          </a:p>
        </p:txBody>
      </p:sp>
      <p:pic>
        <p:nvPicPr>
          <p:cNvPr id="68615" name="Picture 2" descr="http://i22.photobucket.com/albums/b334/vampire83/boyyeugaigia6/20.jpg">
            <a:extLst>
              <a:ext uri="{FF2B5EF4-FFF2-40B4-BE49-F238E27FC236}">
                <a16:creationId xmlns:a16="http://schemas.microsoft.com/office/drawing/2014/main" id="{4AA3C5D4-2D00-452F-A764-BD65B5390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0" grpId="1"/>
      <p:bldP spid="68612" grpId="0"/>
      <p:bldP spid="68612" grpId="1"/>
      <p:bldP spid="68614" grpId="0"/>
      <p:bldP spid="686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4"/>
          <p:cNvGrpSpPr/>
          <p:nvPr/>
        </p:nvGrpSpPr>
        <p:grpSpPr>
          <a:xfrm>
            <a:off x="2090076" y="663714"/>
            <a:ext cx="6400800" cy="533400"/>
            <a:chOff x="1248" y="720"/>
            <a:chExt cx="4032" cy="336"/>
          </a:xfrm>
        </p:grpSpPr>
        <p:sp>
          <p:nvSpPr>
            <p:cNvPr id="407" name="Google Shape;407;p24"/>
            <p:cNvSpPr/>
            <p:nvPr/>
          </p:nvSpPr>
          <p:spPr>
            <a:xfrm>
              <a:off x="1248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1584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1920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2256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2592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2928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264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600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936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4272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4608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4944" y="720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24"/>
          <p:cNvGrpSpPr/>
          <p:nvPr/>
        </p:nvGrpSpPr>
        <p:grpSpPr>
          <a:xfrm>
            <a:off x="2090076" y="1606714"/>
            <a:ext cx="5334000" cy="533400"/>
            <a:chOff x="1248" y="1824"/>
            <a:chExt cx="3360" cy="336"/>
          </a:xfrm>
        </p:grpSpPr>
        <p:sp>
          <p:nvSpPr>
            <p:cNvPr id="420" name="Google Shape;420;p24"/>
            <p:cNvSpPr/>
            <p:nvPr/>
          </p:nvSpPr>
          <p:spPr>
            <a:xfrm>
              <a:off x="1248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1584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1920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2256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2592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2928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264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600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936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4272" y="1824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4"/>
          <p:cNvGrpSpPr/>
          <p:nvPr/>
        </p:nvGrpSpPr>
        <p:grpSpPr>
          <a:xfrm>
            <a:off x="2090076" y="2542818"/>
            <a:ext cx="3733800" cy="533400"/>
            <a:chOff x="1248" y="2352"/>
            <a:chExt cx="2352" cy="336"/>
          </a:xfrm>
        </p:grpSpPr>
        <p:sp>
          <p:nvSpPr>
            <p:cNvPr id="431" name="Google Shape;431;p24"/>
            <p:cNvSpPr/>
            <p:nvPr/>
          </p:nvSpPr>
          <p:spPr>
            <a:xfrm>
              <a:off x="1248" y="235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1584" y="235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1920" y="235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256" y="235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592" y="235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2928" y="235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264" y="235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24"/>
          <p:cNvGrpSpPr/>
          <p:nvPr/>
        </p:nvGrpSpPr>
        <p:grpSpPr>
          <a:xfrm>
            <a:off x="2090076" y="3478922"/>
            <a:ext cx="2667000" cy="533400"/>
            <a:chOff x="1248" y="2832"/>
            <a:chExt cx="1680" cy="336"/>
          </a:xfrm>
        </p:grpSpPr>
        <p:sp>
          <p:nvSpPr>
            <p:cNvPr id="439" name="Google Shape;439;p24"/>
            <p:cNvSpPr/>
            <p:nvPr/>
          </p:nvSpPr>
          <p:spPr>
            <a:xfrm>
              <a:off x="1248" y="283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1584" y="283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1920" y="283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256" y="283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592" y="283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>
            <a:off x="2090076" y="4415026"/>
            <a:ext cx="3733800" cy="533400"/>
            <a:chOff x="1248" y="2256"/>
            <a:chExt cx="2352" cy="336"/>
          </a:xfrm>
        </p:grpSpPr>
        <p:sp>
          <p:nvSpPr>
            <p:cNvPr id="445" name="Google Shape;445;p24"/>
            <p:cNvSpPr/>
            <p:nvPr/>
          </p:nvSpPr>
          <p:spPr>
            <a:xfrm>
              <a:off x="1248" y="2256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1584" y="2256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1920" y="2256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256" y="2256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592" y="2256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928" y="2256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264" y="2256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24"/>
          <p:cNvSpPr/>
          <p:nvPr/>
        </p:nvSpPr>
        <p:spPr>
          <a:xfrm flipH="1">
            <a:off x="1248142" y="612666"/>
            <a:ext cx="483096" cy="635496"/>
          </a:xfrm>
          <a:prstGeom prst="ellipse">
            <a:avLst/>
          </a:prstGeom>
          <a:solidFill>
            <a:srgbClr val="FFFFCC"/>
          </a:solidFill>
          <a:ln w="222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53" name="Google Shape;453;p24">
            <a:hlinkClick r:id="rId4" action="ppaction://hlinksldjump"/>
          </p:cNvPr>
          <p:cNvSpPr/>
          <p:nvPr/>
        </p:nvSpPr>
        <p:spPr>
          <a:xfrm flipH="1">
            <a:off x="625594" y="612666"/>
            <a:ext cx="483096" cy="635496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4"/>
          <p:cNvSpPr/>
          <p:nvPr/>
        </p:nvSpPr>
        <p:spPr>
          <a:xfrm flipH="1">
            <a:off x="1248142" y="1555666"/>
            <a:ext cx="483096" cy="635496"/>
          </a:xfrm>
          <a:prstGeom prst="ellipse">
            <a:avLst/>
          </a:prstGeom>
          <a:solidFill>
            <a:srgbClr val="FFFFCC"/>
          </a:solidFill>
          <a:ln w="222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55" name="Google Shape;455;p24">
            <a:hlinkClick r:id="rId5" action="ppaction://hlinksldjump"/>
          </p:cNvPr>
          <p:cNvSpPr/>
          <p:nvPr/>
        </p:nvSpPr>
        <p:spPr>
          <a:xfrm flipH="1">
            <a:off x="625594" y="1555666"/>
            <a:ext cx="483096" cy="635496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56" name="Google Shape;456;p24"/>
          <p:cNvSpPr/>
          <p:nvPr/>
        </p:nvSpPr>
        <p:spPr>
          <a:xfrm flipH="1">
            <a:off x="1248142" y="2491770"/>
            <a:ext cx="483096" cy="635496"/>
          </a:xfrm>
          <a:prstGeom prst="ellipse">
            <a:avLst/>
          </a:prstGeom>
          <a:solidFill>
            <a:srgbClr val="FFFFCC"/>
          </a:solidFill>
          <a:ln w="222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57" name="Google Shape;457;p24">
            <a:hlinkClick r:id="rId6" action="ppaction://hlinksldjump"/>
          </p:cNvPr>
          <p:cNvSpPr/>
          <p:nvPr/>
        </p:nvSpPr>
        <p:spPr>
          <a:xfrm flipH="1">
            <a:off x="625594" y="2440722"/>
            <a:ext cx="483096" cy="635496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58" name="Google Shape;458;p24"/>
          <p:cNvSpPr/>
          <p:nvPr/>
        </p:nvSpPr>
        <p:spPr>
          <a:xfrm flipH="1">
            <a:off x="1248142" y="3427874"/>
            <a:ext cx="483096" cy="635496"/>
          </a:xfrm>
          <a:prstGeom prst="ellipse">
            <a:avLst/>
          </a:prstGeom>
          <a:solidFill>
            <a:srgbClr val="FFFFCC"/>
          </a:solidFill>
          <a:ln w="222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59" name="Google Shape;459;p24">
            <a:hlinkClick r:id="rId7" action="ppaction://hlinksldjump"/>
          </p:cNvPr>
          <p:cNvSpPr/>
          <p:nvPr/>
        </p:nvSpPr>
        <p:spPr>
          <a:xfrm flipH="1">
            <a:off x="625594" y="3427874"/>
            <a:ext cx="483096" cy="635496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60" name="Google Shape;460;p24"/>
          <p:cNvSpPr/>
          <p:nvPr/>
        </p:nvSpPr>
        <p:spPr>
          <a:xfrm flipH="1">
            <a:off x="1248142" y="4363978"/>
            <a:ext cx="483096" cy="635496"/>
          </a:xfrm>
          <a:prstGeom prst="ellipse">
            <a:avLst/>
          </a:prstGeom>
          <a:solidFill>
            <a:srgbClr val="FFFFCC"/>
          </a:solidFill>
          <a:ln w="222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61" name="Google Shape;461;p24">
            <a:hlinkClick r:id="rId8" action="ppaction://hlinksldjump"/>
          </p:cNvPr>
          <p:cNvSpPr/>
          <p:nvPr/>
        </p:nvSpPr>
        <p:spPr>
          <a:xfrm flipH="1">
            <a:off x="625594" y="4363978"/>
            <a:ext cx="483096" cy="635496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62" name="Google Shape;462;p24"/>
          <p:cNvSpPr txBox="1"/>
          <p:nvPr/>
        </p:nvSpPr>
        <p:spPr>
          <a:xfrm>
            <a:off x="1347148" y="638027"/>
            <a:ext cx="74888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  R   Â  N  C   H  Â  U  C   Ả  N  </a:t>
            </a: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3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24"/>
          <p:cNvSpPr txBox="1"/>
          <p:nvPr/>
        </p:nvSpPr>
        <p:spPr>
          <a:xfrm>
            <a:off x="2079460" y="1581026"/>
            <a:ext cx="5878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   </a:t>
            </a: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L   I   N  G   R  Á  T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1750321" y="2524210"/>
            <a:ext cx="50779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 A    I   K  H  Ố   I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1909760" y="3441075"/>
            <a:ext cx="4032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   </a:t>
            </a: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N   T   </a:t>
            </a: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1909760" y="4389338"/>
            <a:ext cx="47590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R  U   D  Ơ  V   E  </a:t>
            </a: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3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>
            <a:off x="2982014" y="5804770"/>
            <a:ext cx="4267200" cy="533400"/>
            <a:chOff x="1344" y="3792"/>
            <a:chExt cx="2688" cy="336"/>
          </a:xfrm>
        </p:grpSpPr>
        <p:sp>
          <p:nvSpPr>
            <p:cNvPr id="468" name="Google Shape;468;p24"/>
            <p:cNvSpPr/>
            <p:nvPr/>
          </p:nvSpPr>
          <p:spPr>
            <a:xfrm>
              <a:off x="1344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1680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2016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2352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2688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024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360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3696" y="3792"/>
              <a:ext cx="336" cy="336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24"/>
          <p:cNvSpPr/>
          <p:nvPr/>
        </p:nvSpPr>
        <p:spPr>
          <a:xfrm>
            <a:off x="1845722" y="5566729"/>
            <a:ext cx="9840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</a:t>
            </a:r>
            <a:endParaRPr/>
          </a:p>
        </p:txBody>
      </p:sp>
      <p:sp>
        <p:nvSpPr>
          <p:cNvPr id="477" name="Google Shape;477;p24"/>
          <p:cNvSpPr/>
          <p:nvPr/>
        </p:nvSpPr>
        <p:spPr>
          <a:xfrm>
            <a:off x="1079870" y="5681644"/>
            <a:ext cx="434972" cy="779652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4"/>
          <p:cNvSpPr txBox="1"/>
          <p:nvPr/>
        </p:nvSpPr>
        <p:spPr>
          <a:xfrm>
            <a:off x="1058092" y="5751396"/>
            <a:ext cx="579962" cy="646331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79" name="Google Shape;479;p24"/>
          <p:cNvSpPr/>
          <p:nvPr/>
        </p:nvSpPr>
        <p:spPr>
          <a:xfrm>
            <a:off x="1854767" y="5876635"/>
            <a:ext cx="869943" cy="487222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4"/>
          <p:cNvSpPr txBox="1"/>
          <p:nvPr/>
        </p:nvSpPr>
        <p:spPr>
          <a:xfrm>
            <a:off x="2857580" y="5779082"/>
            <a:ext cx="47201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  A   G  A   S   A  K   I</a:t>
            </a:r>
            <a:endParaRPr sz="3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24">
            <a:hlinkClick r:id="rId9" action="ppaction://hlinksldjump"/>
          </p:cNvPr>
          <p:cNvSpPr/>
          <p:nvPr/>
        </p:nvSpPr>
        <p:spPr>
          <a:xfrm>
            <a:off x="8316416" y="6021801"/>
            <a:ext cx="720080" cy="7578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7241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2759"/>
                </a:lnTo>
                <a:lnTo>
                  <a:pt x="93750" y="102759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965"/>
                </a:ln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</a:path>
              <a:path w="120000" h="120000" fill="darkenLess" extrusionOk="0">
                <a:moveTo>
                  <a:pt x="88125" y="43965"/>
                </a:move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  <a:moveTo>
                  <a:pt x="26250" y="60000"/>
                </a:moveTo>
                <a:lnTo>
                  <a:pt x="26250" y="102759"/>
                </a:lnTo>
                <a:lnTo>
                  <a:pt x="54375" y="102759"/>
                </a:ln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  <a:lnTo>
                  <a:pt x="93750" y="102759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7241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379"/>
                </a:moveTo>
                <a:lnTo>
                  <a:pt x="65625" y="81379"/>
                </a:lnTo>
                <a:lnTo>
                  <a:pt x="65625" y="102759"/>
                </a:lnTo>
                <a:lnTo>
                  <a:pt x="54375" y="102759"/>
                </a:lnTo>
                <a:close/>
              </a:path>
              <a:path w="120000" h="120000" fill="none" extrusionOk="0">
                <a:moveTo>
                  <a:pt x="60000" y="17241"/>
                </a:moveTo>
                <a:lnTo>
                  <a:pt x="76875" y="33276"/>
                </a:lnTo>
                <a:lnTo>
                  <a:pt x="76875" y="22586"/>
                </a:lnTo>
                <a:lnTo>
                  <a:pt x="88125" y="22586"/>
                </a:lnTo>
                <a:lnTo>
                  <a:pt x="88125" y="4396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2759"/>
                </a:lnTo>
                <a:lnTo>
                  <a:pt x="26250" y="102759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3276"/>
                </a:moveTo>
                <a:lnTo>
                  <a:pt x="88125" y="4396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2759"/>
                </a:move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/>
          <p:nvPr/>
        </p:nvSpPr>
        <p:spPr>
          <a:xfrm>
            <a:off x="1547664" y="1556838"/>
            <a:ext cx="5904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1</a:t>
            </a:r>
            <a:endParaRPr sz="60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25"/>
          <p:cNvSpPr txBox="1"/>
          <p:nvPr/>
        </p:nvSpPr>
        <p:spPr>
          <a:xfrm>
            <a:off x="107504" y="2924944"/>
            <a:ext cx="878497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 tấn công bất ngờ của quân Nhật ở nơi đây làm cho chiến tranh lan ra toàn thế giới ?</a:t>
            </a:r>
            <a:r>
              <a:rPr lang="en-US" sz="4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 chữ cái)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25">
            <a:hlinkClick r:id="rId4" action="ppaction://hlinksldjump"/>
          </p:cNvPr>
          <p:cNvSpPr/>
          <p:nvPr/>
        </p:nvSpPr>
        <p:spPr>
          <a:xfrm>
            <a:off x="8316416" y="6021801"/>
            <a:ext cx="720080" cy="7578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7241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2759"/>
                </a:lnTo>
                <a:lnTo>
                  <a:pt x="93750" y="102759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965"/>
                </a:ln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</a:path>
              <a:path w="120000" h="120000" fill="darkenLess" extrusionOk="0">
                <a:moveTo>
                  <a:pt x="88125" y="43965"/>
                </a:move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  <a:moveTo>
                  <a:pt x="26250" y="60000"/>
                </a:moveTo>
                <a:lnTo>
                  <a:pt x="26250" y="102759"/>
                </a:lnTo>
                <a:lnTo>
                  <a:pt x="54375" y="102759"/>
                </a:ln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  <a:lnTo>
                  <a:pt x="93750" y="102759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7241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379"/>
                </a:moveTo>
                <a:lnTo>
                  <a:pt x="65625" y="81379"/>
                </a:lnTo>
                <a:lnTo>
                  <a:pt x="65625" y="102759"/>
                </a:lnTo>
                <a:lnTo>
                  <a:pt x="54375" y="102759"/>
                </a:lnTo>
                <a:close/>
              </a:path>
              <a:path w="120000" h="120000" fill="none" extrusionOk="0">
                <a:moveTo>
                  <a:pt x="60000" y="17241"/>
                </a:moveTo>
                <a:lnTo>
                  <a:pt x="76875" y="33276"/>
                </a:lnTo>
                <a:lnTo>
                  <a:pt x="76875" y="22586"/>
                </a:lnTo>
                <a:lnTo>
                  <a:pt x="88125" y="22586"/>
                </a:lnTo>
                <a:lnTo>
                  <a:pt x="88125" y="4396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2759"/>
                </a:lnTo>
                <a:lnTo>
                  <a:pt x="26250" y="102759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3276"/>
                </a:moveTo>
                <a:lnTo>
                  <a:pt x="88125" y="4396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2759"/>
                </a:move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2483768" y="1556792"/>
            <a:ext cx="41184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2</a:t>
            </a:r>
            <a:endParaRPr sz="60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p26"/>
          <p:cNvSpPr/>
          <p:nvPr/>
        </p:nvSpPr>
        <p:spPr>
          <a:xfrm>
            <a:off x="179512" y="3105835"/>
            <a:ext cx="871296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 thắng nào làm xoay chuyển tình thế của cuộc chiến tranh ? </a:t>
            </a:r>
            <a:r>
              <a:rPr lang="en-US" sz="4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 chữ cái)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p26">
            <a:hlinkClick r:id="rId4" action="ppaction://hlinksldjump"/>
          </p:cNvPr>
          <p:cNvSpPr/>
          <p:nvPr/>
        </p:nvSpPr>
        <p:spPr>
          <a:xfrm>
            <a:off x="8316416" y="6021801"/>
            <a:ext cx="720080" cy="7578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7241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2759"/>
                </a:lnTo>
                <a:lnTo>
                  <a:pt x="93750" y="102759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965"/>
                </a:ln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</a:path>
              <a:path w="120000" h="120000" fill="darkenLess" extrusionOk="0">
                <a:moveTo>
                  <a:pt x="88125" y="43965"/>
                </a:move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  <a:moveTo>
                  <a:pt x="26250" y="60000"/>
                </a:moveTo>
                <a:lnTo>
                  <a:pt x="26250" y="102759"/>
                </a:lnTo>
                <a:lnTo>
                  <a:pt x="54375" y="102759"/>
                </a:ln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  <a:lnTo>
                  <a:pt x="93750" y="102759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7241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379"/>
                </a:moveTo>
                <a:lnTo>
                  <a:pt x="65625" y="81379"/>
                </a:lnTo>
                <a:lnTo>
                  <a:pt x="65625" y="102759"/>
                </a:lnTo>
                <a:lnTo>
                  <a:pt x="54375" y="102759"/>
                </a:lnTo>
                <a:close/>
              </a:path>
              <a:path w="120000" h="120000" fill="none" extrusionOk="0">
                <a:moveTo>
                  <a:pt x="60000" y="17241"/>
                </a:moveTo>
                <a:lnTo>
                  <a:pt x="76875" y="33276"/>
                </a:lnTo>
                <a:lnTo>
                  <a:pt x="76875" y="22586"/>
                </a:lnTo>
                <a:lnTo>
                  <a:pt x="88125" y="22586"/>
                </a:lnTo>
                <a:lnTo>
                  <a:pt x="88125" y="4396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2759"/>
                </a:lnTo>
                <a:lnTo>
                  <a:pt x="26250" y="102759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3276"/>
                </a:moveTo>
                <a:lnTo>
                  <a:pt x="88125" y="4396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2759"/>
                </a:move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"/>
          <p:cNvSpPr/>
          <p:nvPr/>
        </p:nvSpPr>
        <p:spPr>
          <a:xfrm>
            <a:off x="2512782" y="1772816"/>
            <a:ext cx="41184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3</a:t>
            </a:r>
            <a:endParaRPr sz="60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27"/>
          <p:cNvSpPr/>
          <p:nvPr/>
        </p:nvSpPr>
        <p:spPr>
          <a:xfrm>
            <a:off x="683568" y="3212976"/>
            <a:ext cx="77768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cuộc chiến tranh thế giới thứ hai, giữa các nước hình thành bao nhiêu khối đối lập ? </a:t>
            </a:r>
            <a:endParaRPr sz="4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27">
            <a:hlinkClick r:id="rId4" action="ppaction://hlinksldjump"/>
          </p:cNvPr>
          <p:cNvSpPr/>
          <p:nvPr/>
        </p:nvSpPr>
        <p:spPr>
          <a:xfrm>
            <a:off x="8316416" y="6021801"/>
            <a:ext cx="720080" cy="7578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7241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2759"/>
                </a:lnTo>
                <a:lnTo>
                  <a:pt x="93750" y="102759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965"/>
                </a:ln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</a:path>
              <a:path w="120000" h="120000" fill="darkenLess" extrusionOk="0">
                <a:moveTo>
                  <a:pt x="88125" y="43965"/>
                </a:move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  <a:moveTo>
                  <a:pt x="26250" y="60000"/>
                </a:moveTo>
                <a:lnTo>
                  <a:pt x="26250" y="102759"/>
                </a:lnTo>
                <a:lnTo>
                  <a:pt x="54375" y="102759"/>
                </a:ln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  <a:lnTo>
                  <a:pt x="93750" y="102759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7241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379"/>
                </a:moveTo>
                <a:lnTo>
                  <a:pt x="65625" y="81379"/>
                </a:lnTo>
                <a:lnTo>
                  <a:pt x="65625" y="102759"/>
                </a:lnTo>
                <a:lnTo>
                  <a:pt x="54375" y="102759"/>
                </a:lnTo>
                <a:close/>
              </a:path>
              <a:path w="120000" h="120000" fill="none" extrusionOk="0">
                <a:moveTo>
                  <a:pt x="60000" y="17241"/>
                </a:moveTo>
                <a:lnTo>
                  <a:pt x="76875" y="33276"/>
                </a:lnTo>
                <a:lnTo>
                  <a:pt x="76875" y="22586"/>
                </a:lnTo>
                <a:lnTo>
                  <a:pt x="88125" y="22586"/>
                </a:lnTo>
                <a:lnTo>
                  <a:pt x="88125" y="4396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2759"/>
                </a:lnTo>
                <a:lnTo>
                  <a:pt x="26250" y="102759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3276"/>
                </a:moveTo>
                <a:lnTo>
                  <a:pt x="88125" y="4396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2759"/>
                </a:move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8"/>
          <p:cNvSpPr/>
          <p:nvPr/>
        </p:nvSpPr>
        <p:spPr>
          <a:xfrm>
            <a:off x="2512782" y="1772816"/>
            <a:ext cx="41184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4</a:t>
            </a:r>
            <a:endParaRPr sz="60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28"/>
          <p:cNvSpPr/>
          <p:nvPr/>
        </p:nvSpPr>
        <p:spPr>
          <a:xfrm>
            <a:off x="251520" y="2967334"/>
            <a:ext cx="864096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Hội nghị nào Liên Xô cam kết sẽ tham gia chiến tranh chống Nhật sau khi đánh bại phát xít Đức ?</a:t>
            </a:r>
            <a:r>
              <a:rPr lang="en-US" sz="4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 chữ cái)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28">
            <a:hlinkClick r:id="rId4" action="ppaction://hlinksldjump"/>
          </p:cNvPr>
          <p:cNvSpPr/>
          <p:nvPr/>
        </p:nvSpPr>
        <p:spPr>
          <a:xfrm>
            <a:off x="8316416" y="6021801"/>
            <a:ext cx="720080" cy="7578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7241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2759"/>
                </a:lnTo>
                <a:lnTo>
                  <a:pt x="93750" y="102759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965"/>
                </a:ln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</a:path>
              <a:path w="120000" h="120000" fill="darkenLess" extrusionOk="0">
                <a:moveTo>
                  <a:pt x="88125" y="43965"/>
                </a:move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  <a:moveTo>
                  <a:pt x="26250" y="60000"/>
                </a:moveTo>
                <a:lnTo>
                  <a:pt x="26250" y="102759"/>
                </a:lnTo>
                <a:lnTo>
                  <a:pt x="54375" y="102759"/>
                </a:ln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  <a:lnTo>
                  <a:pt x="93750" y="102759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7241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379"/>
                </a:moveTo>
                <a:lnTo>
                  <a:pt x="65625" y="81379"/>
                </a:lnTo>
                <a:lnTo>
                  <a:pt x="65625" y="102759"/>
                </a:lnTo>
                <a:lnTo>
                  <a:pt x="54375" y="102759"/>
                </a:lnTo>
                <a:close/>
              </a:path>
              <a:path w="120000" h="120000" fill="none" extrusionOk="0">
                <a:moveTo>
                  <a:pt x="60000" y="17241"/>
                </a:moveTo>
                <a:lnTo>
                  <a:pt x="76875" y="33276"/>
                </a:lnTo>
                <a:lnTo>
                  <a:pt x="76875" y="22586"/>
                </a:lnTo>
                <a:lnTo>
                  <a:pt x="88125" y="22586"/>
                </a:lnTo>
                <a:lnTo>
                  <a:pt x="88125" y="4396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2759"/>
                </a:lnTo>
                <a:lnTo>
                  <a:pt x="26250" y="102759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3276"/>
                </a:moveTo>
                <a:lnTo>
                  <a:pt x="88125" y="4396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2759"/>
                </a:move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383747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I. NGUYÊN NHÂN BÙNG NỔ CHIẾN TRANH THẾ GIỚI THỨ HAI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245855" y="1289487"/>
            <a:ext cx="8435280" cy="255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209374" y="1715600"/>
            <a:ext cx="85082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Cuộc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khủng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hoảng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tế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thế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giới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1929 -1933.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8619" y="2154526"/>
            <a:ext cx="88095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nước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đế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quốc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thành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địch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nhau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+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Anh 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Pháp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Mĩ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+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Khối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phát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xít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Đức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-Italia 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Nhật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Bản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209374" y="3416916"/>
            <a:ext cx="83045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1/9/1939,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 Lan,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41" name="Google Shape;141;p3" descr="C:\Users\TT\Desktop\Mai Linh\Ảnh động\[BlogCongDong.Com] Hinh dong (125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628847">
            <a:off x="8638065" y="95476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TT\Desktop\Mai Linh\Ảnh động\[BlogCongDong.Com] Hinh dong (125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06616">
            <a:off x="8578504" y="6267291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C:\Users\TT\Desktop\Mai Linh\Ảnh động\[BlogCongDong.Com] Hinh dong (125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491676">
            <a:off x="115204" y="627236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 descr="C:\Users\TT\Desktop\Mai Linh\Ảnh động\[BlogCongDong.Com] Hinh dong (125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212552">
            <a:off x="97309" y="9731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7" descr="VIẾT BÀI">
            <a:extLst>
              <a:ext uri="{FF2B5EF4-FFF2-40B4-BE49-F238E27FC236}">
                <a16:creationId xmlns:a16="http://schemas.microsoft.com/office/drawing/2014/main" id="{4C76047D-7491-4D39-96F7-02CAADE2C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043">
            <a:off x="198418" y="716681"/>
            <a:ext cx="73402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"/>
          <p:cNvSpPr/>
          <p:nvPr/>
        </p:nvSpPr>
        <p:spPr>
          <a:xfrm>
            <a:off x="2492114" y="1556792"/>
            <a:ext cx="41184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5</a:t>
            </a:r>
            <a:endParaRPr sz="6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683568" y="3105835"/>
            <a:ext cx="76328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trong ba vị nguyên thủ tham dự Hội nghị Ianta. </a:t>
            </a:r>
            <a:r>
              <a:rPr lang="en-US" sz="4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 chữ cái)</a:t>
            </a:r>
            <a:endParaRPr/>
          </a:p>
        </p:txBody>
      </p:sp>
      <p:sp>
        <p:nvSpPr>
          <p:cNvPr id="516" name="Google Shape;516;p29">
            <a:hlinkClick r:id="rId4" action="ppaction://hlinksldjump"/>
          </p:cNvPr>
          <p:cNvSpPr/>
          <p:nvPr/>
        </p:nvSpPr>
        <p:spPr>
          <a:xfrm>
            <a:off x="8316416" y="6021801"/>
            <a:ext cx="720080" cy="7578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7241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2759"/>
                </a:lnTo>
                <a:lnTo>
                  <a:pt x="93750" y="102759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965"/>
                </a:ln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</a:path>
              <a:path w="120000" h="120000" fill="darkenLess" extrusionOk="0">
                <a:moveTo>
                  <a:pt x="88125" y="43965"/>
                </a:moveTo>
                <a:lnTo>
                  <a:pt x="88125" y="22586"/>
                </a:lnTo>
                <a:lnTo>
                  <a:pt x="76875" y="22586"/>
                </a:lnTo>
                <a:lnTo>
                  <a:pt x="76875" y="33276"/>
                </a:lnTo>
                <a:close/>
                <a:moveTo>
                  <a:pt x="26250" y="60000"/>
                </a:moveTo>
                <a:lnTo>
                  <a:pt x="26250" y="102759"/>
                </a:lnTo>
                <a:lnTo>
                  <a:pt x="54375" y="102759"/>
                </a:ln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  <a:lnTo>
                  <a:pt x="93750" y="102759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7241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379"/>
                </a:moveTo>
                <a:lnTo>
                  <a:pt x="65625" y="81379"/>
                </a:lnTo>
                <a:lnTo>
                  <a:pt x="65625" y="102759"/>
                </a:lnTo>
                <a:lnTo>
                  <a:pt x="54375" y="102759"/>
                </a:lnTo>
                <a:close/>
              </a:path>
              <a:path w="120000" h="120000" fill="none" extrusionOk="0">
                <a:moveTo>
                  <a:pt x="60000" y="17241"/>
                </a:moveTo>
                <a:lnTo>
                  <a:pt x="76875" y="33276"/>
                </a:lnTo>
                <a:lnTo>
                  <a:pt x="76875" y="22586"/>
                </a:lnTo>
                <a:lnTo>
                  <a:pt x="88125" y="22586"/>
                </a:lnTo>
                <a:lnTo>
                  <a:pt x="88125" y="4396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2759"/>
                </a:lnTo>
                <a:lnTo>
                  <a:pt x="26250" y="102759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3276"/>
                </a:moveTo>
                <a:lnTo>
                  <a:pt x="88125" y="4396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2759"/>
                </a:moveTo>
                <a:lnTo>
                  <a:pt x="54375" y="81379"/>
                </a:lnTo>
                <a:lnTo>
                  <a:pt x="65625" y="81379"/>
                </a:lnTo>
                <a:lnTo>
                  <a:pt x="65625" y="102759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0"/>
          <p:cNvSpPr txBox="1"/>
          <p:nvPr/>
        </p:nvSpPr>
        <p:spPr>
          <a:xfrm>
            <a:off x="38100" y="1316932"/>
            <a:ext cx="8839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sâu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làm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bùng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̉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Chiến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́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giới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là.</a:t>
            </a:r>
            <a:endParaRPr sz="1600" i="1" dirty="0"/>
          </a:p>
        </p:txBody>
      </p:sp>
      <p:sp>
        <p:nvSpPr>
          <p:cNvPr id="523" name="Google Shape;523;p30"/>
          <p:cNvSpPr txBox="1"/>
          <p:nvPr/>
        </p:nvSpPr>
        <p:spPr>
          <a:xfrm>
            <a:off x="381000" y="2346325"/>
            <a:ext cx="7467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Mâu thuẫn giữa các nước tư bản với Liên Xô</a:t>
            </a:r>
            <a:endParaRPr/>
          </a:p>
        </p:txBody>
      </p:sp>
      <p:sp>
        <p:nvSpPr>
          <p:cNvPr id="524" name="Google Shape;524;p30"/>
          <p:cNvSpPr txBox="1"/>
          <p:nvPr/>
        </p:nvSpPr>
        <p:spPr>
          <a:xfrm>
            <a:off x="381000" y="2727325"/>
            <a:ext cx="67818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Cuộc khủng hoảng kinh tế thế giới 1929-1933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30"/>
          <p:cNvSpPr txBox="1"/>
          <p:nvPr/>
        </p:nvSpPr>
        <p:spPr>
          <a:xfrm>
            <a:off x="381000" y="3108325"/>
            <a:ext cx="8610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Mâu thuẫn giữa các nước đế quốc với nhau về quyền lợi dân tộc, thị trường và thuộc địa</a:t>
            </a:r>
            <a:endParaRPr/>
          </a:p>
        </p:txBody>
      </p:sp>
      <p:sp>
        <p:nvSpPr>
          <p:cNvPr id="526" name="Google Shape;526;p30"/>
          <p:cNvSpPr txBox="1"/>
          <p:nvPr/>
        </p:nvSpPr>
        <p:spPr>
          <a:xfrm>
            <a:off x="381000" y="3717925"/>
            <a:ext cx="7924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Đức, Italia và Nhật muốn mở rộng lãnh thổ</a:t>
            </a:r>
            <a:endParaRPr/>
          </a:p>
        </p:txBody>
      </p:sp>
      <p:sp>
        <p:nvSpPr>
          <p:cNvPr id="527" name="Google Shape;527;p30"/>
          <p:cNvSpPr/>
          <p:nvPr/>
        </p:nvSpPr>
        <p:spPr>
          <a:xfrm>
            <a:off x="409575" y="3124200"/>
            <a:ext cx="381000" cy="304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30"/>
          <p:cNvSpPr txBox="1"/>
          <p:nvPr/>
        </p:nvSpPr>
        <p:spPr>
          <a:xfrm>
            <a:off x="0" y="4206875"/>
            <a:ext cx="8915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Viết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vào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chô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̃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trống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̣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kiện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ứng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với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những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mốc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thời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dưới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529" name="Google Shape;529;p30"/>
          <p:cNvSpPr txBox="1"/>
          <p:nvPr/>
        </p:nvSpPr>
        <p:spPr>
          <a:xfrm>
            <a:off x="381000" y="5013325"/>
            <a:ext cx="8077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Ngày 1-9-1939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………………………………………………………………….</a:t>
            </a:r>
            <a:endParaRPr/>
          </a:p>
        </p:txBody>
      </p:sp>
      <p:sp>
        <p:nvSpPr>
          <p:cNvPr id="530" name="Google Shape;530;p30"/>
          <p:cNvSpPr txBox="1"/>
          <p:nvPr/>
        </p:nvSpPr>
        <p:spPr>
          <a:xfrm>
            <a:off x="2209800" y="5013325"/>
            <a:ext cx="6781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Chiến tranh thế giới thứ hai bùng nổ. Đức tấn công Ba Lan</a:t>
            </a:r>
            <a:endParaRPr/>
          </a:p>
        </p:txBody>
      </p:sp>
      <p:sp>
        <p:nvSpPr>
          <p:cNvPr id="531" name="Google Shape;531;p30"/>
          <p:cNvSpPr txBox="1"/>
          <p:nvPr/>
        </p:nvSpPr>
        <p:spPr>
          <a:xfrm>
            <a:off x="333375" y="5394325"/>
            <a:ext cx="7391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Ngày 22-6-1941</a:t>
            </a: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…………………………………</a:t>
            </a:r>
            <a:endParaRPr/>
          </a:p>
        </p:txBody>
      </p:sp>
      <p:sp>
        <p:nvSpPr>
          <p:cNvPr id="532" name="Google Shape;532;p30"/>
          <p:cNvSpPr txBox="1"/>
          <p:nvPr/>
        </p:nvSpPr>
        <p:spPr>
          <a:xfrm>
            <a:off x="2590800" y="5394325"/>
            <a:ext cx="6477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Đức tấn công Liên Xô</a:t>
            </a:r>
            <a:endParaRPr/>
          </a:p>
        </p:txBody>
      </p:sp>
      <p:sp>
        <p:nvSpPr>
          <p:cNvPr id="533" name="Google Shape;533;p30"/>
          <p:cNvSpPr txBox="1"/>
          <p:nvPr/>
        </p:nvSpPr>
        <p:spPr>
          <a:xfrm>
            <a:off x="347663" y="5851525"/>
            <a:ext cx="7315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Ngày 7-12-1941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…………………………………………………………..</a:t>
            </a:r>
            <a:endParaRPr/>
          </a:p>
        </p:txBody>
      </p:sp>
      <p:sp>
        <p:nvSpPr>
          <p:cNvPr id="534" name="Google Shape;534;p30"/>
          <p:cNvSpPr txBox="1"/>
          <p:nvPr/>
        </p:nvSpPr>
        <p:spPr>
          <a:xfrm>
            <a:off x="2343150" y="5851525"/>
            <a:ext cx="5791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Nhật tấn công hạm đội Mĩ ở Trân Châu Cảng</a:t>
            </a:r>
            <a:endParaRPr/>
          </a:p>
        </p:txBody>
      </p:sp>
      <p:sp>
        <p:nvSpPr>
          <p:cNvPr id="535" name="Google Shape;535;p30"/>
          <p:cNvSpPr txBox="1"/>
          <p:nvPr/>
        </p:nvSpPr>
        <p:spPr>
          <a:xfrm>
            <a:off x="304800" y="6308725"/>
            <a:ext cx="7315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Tháng 1-1942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…………………………………………………………..</a:t>
            </a:r>
            <a:endParaRPr/>
          </a:p>
        </p:txBody>
      </p:sp>
      <p:sp>
        <p:nvSpPr>
          <p:cNvPr id="536" name="Google Shape;536;p30"/>
          <p:cNvSpPr txBox="1"/>
          <p:nvPr/>
        </p:nvSpPr>
        <p:spPr>
          <a:xfrm>
            <a:off x="2133600" y="6308725"/>
            <a:ext cx="5562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Mặt trận đồng minh chống phát xít thành lập</a:t>
            </a:r>
            <a:endParaRPr/>
          </a:p>
        </p:txBody>
      </p:sp>
      <p:sp>
        <p:nvSpPr>
          <p:cNvPr id="537" name="Google Shape;537;p30"/>
          <p:cNvSpPr/>
          <p:nvPr/>
        </p:nvSpPr>
        <p:spPr>
          <a:xfrm>
            <a:off x="2195513" y="152400"/>
            <a:ext cx="4752975" cy="857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 HKI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Google Shape;583;p33" descr="Paper bag"/>
          <p:cNvSpPr/>
          <p:nvPr/>
        </p:nvSpPr>
        <p:spPr>
          <a:xfrm>
            <a:off x="457200" y="407670"/>
            <a:ext cx="5610225" cy="857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Times New Roman"/>
              </a:rPr>
              <a:t>DẶN DÒ</a:t>
            </a:r>
            <a:endParaRPr b="1" i="0" dirty="0">
              <a:ln w="9525" cap="flat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4581127"/>
            <a:ext cx="2700000" cy="181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658" y="2484514"/>
            <a:ext cx="2700000" cy="18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953" y="4581127"/>
            <a:ext cx="2700000" cy="181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871" y="426041"/>
            <a:ext cx="2700000" cy="18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 descr="C:\Users\Tosiba\Downloads\1024px-Flag_of_Italy_(1861-1946).sv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4168" y="426041"/>
            <a:ext cx="2700000" cy="181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 descr="C:\Users\Tosiba\Downloads\Flag_of_the_German_Reich_(1935–1945).sv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0920" y="2492606"/>
            <a:ext cx="2700000" cy="181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>
            <a:off x="3195202" y="2758314"/>
            <a:ext cx="1296000" cy="12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4642186" y="2758314"/>
            <a:ext cx="1296000" cy="1260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-61187" y="5891502"/>
            <a:ext cx="925252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biếm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1939: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Hít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le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khổng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nhượng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Hít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le</a:t>
            </a: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5" descr="DSC_0007 copy"/>
          <p:cNvPicPr preferRelativeResize="0"/>
          <p:nvPr/>
        </p:nvPicPr>
        <p:blipFill rotWithShape="1">
          <a:blip r:embed="rId3">
            <a:alphaModFix/>
          </a:blip>
          <a:srcRect l="20468" t="30215" r="30594" b="18773"/>
          <a:stretch/>
        </p:blipFill>
        <p:spPr>
          <a:xfrm>
            <a:off x="47333" y="1598683"/>
            <a:ext cx="9144000" cy="506066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450273" y="77666"/>
            <a:ext cx="8229600" cy="765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75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Hít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-le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tấn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5" descr="C:\Users\TT\Desktop\Mai Linh\Ảnh động\2-ctu.vn_anh_dong_mau_slide_powerpoint_dep_(1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46" y="-17463"/>
            <a:ext cx="357188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13855" y="27254"/>
            <a:ext cx="9130145" cy="1323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</a:pP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biếm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sĩ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Thuỵ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Sĩ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đăng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tờ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1939.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Hít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-le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khổng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-li-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vơ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Du-li-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vơ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(Anh,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…)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hon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Hít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-le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5E3D1-CCB3-4B97-866D-5B2510773A8C}"/>
              </a:ext>
            </a:extLst>
          </p:cNvPr>
          <p:cNvSpPr txBox="1"/>
          <p:nvPr/>
        </p:nvSpPr>
        <p:spPr>
          <a:xfrm>
            <a:off x="61188" y="74552"/>
            <a:ext cx="9082812" cy="13239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687" y="404664"/>
            <a:ext cx="5180533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6372200" y="2494930"/>
            <a:ext cx="27718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ADOLF HITLER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(1889-1945)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7"/>
          <p:cNvGraphicFramePr/>
          <p:nvPr>
            <p:extLst>
              <p:ext uri="{D42A27DB-BD31-4B8C-83A1-F6EECF244321}">
                <p14:modId xmlns:p14="http://schemas.microsoft.com/office/powerpoint/2010/main" val="1230504417"/>
              </p:ext>
            </p:extLst>
          </p:nvPr>
        </p:nvGraphicFramePr>
        <p:xfrm>
          <a:off x="228600" y="1295400"/>
          <a:ext cx="8686800" cy="4756150"/>
        </p:xfrm>
        <a:graphic>
          <a:graphicData uri="http://schemas.openxmlformats.org/drawingml/2006/table">
            <a:tbl>
              <a:tblPr>
                <a:noFill/>
                <a:tableStyleId>{2AEF2600-8B21-4DB8-97D8-8FB69BAE74B6}</a:tableStyleId>
              </a:tblPr>
              <a:tblGrid>
                <a:gridCol w="273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600" b="1" i="0" u="none" strike="noStrike" cap="non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THỜI GIAN</a:t>
                      </a:r>
                      <a:endParaRPr sz="26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600" b="1" i="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SỰ KIỆN </a:t>
                      </a:r>
                      <a:endParaRPr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9-1939 đến 6-1941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Tháng 12-1941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Tháng 9-1940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Tháng 1-1942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8" name="Google Shape;178;p7"/>
          <p:cNvSpPr txBox="1"/>
          <p:nvPr/>
        </p:nvSpPr>
        <p:spPr>
          <a:xfrm>
            <a:off x="3505200" y="2743200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3276600" y="2667000"/>
            <a:ext cx="3352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>
            <a:hlinkClick r:id="rId3" action="ppaction://hlinksldjump"/>
          </p:cNvPr>
          <p:cNvSpPr txBox="1"/>
          <p:nvPr/>
        </p:nvSpPr>
        <p:spPr>
          <a:xfrm>
            <a:off x="3048000" y="1981200"/>
            <a:ext cx="5715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Đức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đánh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chiếm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hầu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nước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Ngày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22-6-1941,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Đức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tấn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81" name="Google Shape;181;p7">
            <a:hlinkClick r:id="rId4" action="ppaction://hlinksldjump"/>
          </p:cNvPr>
          <p:cNvSpPr txBox="1"/>
          <p:nvPr/>
        </p:nvSpPr>
        <p:spPr>
          <a:xfrm>
            <a:off x="3124200" y="3017838"/>
            <a:ext cx="57150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Nhật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hạm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Mĩ ở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Cảng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chiếm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Á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một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́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đảo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ở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Thái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Bình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Dương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82" name="Google Shape;182;p7"/>
          <p:cNvSpPr txBox="1"/>
          <p:nvPr/>
        </p:nvSpPr>
        <p:spPr>
          <a:xfrm>
            <a:off x="3124200" y="4419600"/>
            <a:ext cx="5715000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 I-ta-li-a tấn công Ai Cập.</a:t>
            </a:r>
            <a:endParaRPr/>
          </a:p>
        </p:txBody>
      </p:sp>
      <p:sp>
        <p:nvSpPr>
          <p:cNvPr id="183" name="Google Shape;183;p7">
            <a:hlinkClick r:id="rId5" action="ppaction://hlinksldjump"/>
          </p:cNvPr>
          <p:cNvSpPr txBox="1"/>
          <p:nvPr/>
        </p:nvSpPr>
        <p:spPr>
          <a:xfrm>
            <a:off x="3048000" y="5181600"/>
            <a:ext cx="5715000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trận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đồng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chống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phát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xít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hình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thành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0" name="Google Shape;272;p9">
            <a:extLst>
              <a:ext uri="{FF2B5EF4-FFF2-40B4-BE49-F238E27FC236}">
                <a16:creationId xmlns:a16="http://schemas.microsoft.com/office/drawing/2014/main" id="{72980063-347E-49AB-B086-B2152AEB5F6D}"/>
              </a:ext>
            </a:extLst>
          </p:cNvPr>
          <p:cNvSpPr txBox="1"/>
          <p:nvPr/>
        </p:nvSpPr>
        <p:spPr>
          <a:xfrm>
            <a:off x="1208584" y="483920"/>
            <a:ext cx="748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NHỮNG DIỄN BIẾN CHÍNH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7" descr="VIẾT BÀI">
            <a:extLst>
              <a:ext uri="{FF2B5EF4-FFF2-40B4-BE49-F238E27FC236}">
                <a16:creationId xmlns:a16="http://schemas.microsoft.com/office/drawing/2014/main" id="{357784EB-D77A-40EA-A382-129ADF12E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043">
            <a:off x="198418" y="716681"/>
            <a:ext cx="73402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ban do LS11 CTTG II (1)">
            <a:extLst>
              <a:ext uri="{FF2B5EF4-FFF2-40B4-BE49-F238E27FC236}">
                <a16:creationId xmlns:a16="http://schemas.microsoft.com/office/drawing/2014/main" id="{1AC636FD-1D82-4525-8FEA-9A258B64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8029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5">
            <a:extLst>
              <a:ext uri="{FF2B5EF4-FFF2-40B4-BE49-F238E27FC236}">
                <a16:creationId xmlns:a16="http://schemas.microsoft.com/office/drawing/2014/main" id="{807E60AD-997B-4515-AD25-CF9E4CAF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2362200" cy="48577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MT Tây Âu</a:t>
            </a:r>
          </a:p>
        </p:txBody>
      </p:sp>
      <p:sp>
        <p:nvSpPr>
          <p:cNvPr id="115716" name="Text Box 6">
            <a:extLst>
              <a:ext uri="{FF2B5EF4-FFF2-40B4-BE49-F238E27FC236}">
                <a16:creationId xmlns:a16="http://schemas.microsoft.com/office/drawing/2014/main" id="{52ED9F20-7D1D-4927-85F6-F43C8E60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86000"/>
            <a:ext cx="1905000" cy="4953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MT Xô Đức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DF933ED7-1040-49FE-AD7F-7ACC8F7A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2" name="Text Box 10">
            <a:extLst>
              <a:ext uri="{FF2B5EF4-FFF2-40B4-BE49-F238E27FC236}">
                <a16:creationId xmlns:a16="http://schemas.microsoft.com/office/drawing/2014/main" id="{902B39C5-405C-4250-9C62-D5F667AE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2971800" cy="4953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Mặt trận Bắc Phi</a:t>
            </a:r>
          </a:p>
        </p:txBody>
      </p:sp>
      <p:sp>
        <p:nvSpPr>
          <p:cNvPr id="115724" name="Text Box 12">
            <a:extLst>
              <a:ext uri="{FF2B5EF4-FFF2-40B4-BE49-F238E27FC236}">
                <a16:creationId xmlns:a16="http://schemas.microsoft.com/office/drawing/2014/main" id="{A349BD19-090C-4C0F-898D-E80C547E1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00600"/>
            <a:ext cx="4800600" cy="4953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MT Châu Á- Thái Bình Dương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115721" grpId="0"/>
      <p:bldP spid="115721" grpId="1"/>
      <p:bldP spid="115722" grpId="0" animBg="1"/>
      <p:bldP spid="1157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 descr="LS8-B21-H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725" y="0"/>
            <a:ext cx="9229725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0" name="Google Shape;190;p8"/>
          <p:cNvSpPr/>
          <p:nvPr/>
        </p:nvSpPr>
        <p:spPr>
          <a:xfrm>
            <a:off x="2057400" y="2133600"/>
            <a:ext cx="3057525" cy="2378075"/>
          </a:xfrm>
          <a:custGeom>
            <a:avLst/>
            <a:gdLst/>
            <a:ahLst/>
            <a:cxnLst/>
            <a:rect l="l" t="t" r="r" b="b"/>
            <a:pathLst>
              <a:path w="1926" h="1518" extrusionOk="0">
                <a:moveTo>
                  <a:pt x="462" y="76"/>
                </a:moveTo>
                <a:cubicBezTo>
                  <a:pt x="372" y="89"/>
                  <a:pt x="290" y="108"/>
                  <a:pt x="204" y="136"/>
                </a:cubicBezTo>
                <a:cubicBezTo>
                  <a:pt x="68" y="230"/>
                  <a:pt x="233" y="103"/>
                  <a:pt x="144" y="212"/>
                </a:cubicBezTo>
                <a:cubicBezTo>
                  <a:pt x="124" y="237"/>
                  <a:pt x="91" y="250"/>
                  <a:pt x="68" y="273"/>
                </a:cubicBezTo>
                <a:cubicBezTo>
                  <a:pt x="63" y="298"/>
                  <a:pt x="62" y="325"/>
                  <a:pt x="53" y="349"/>
                </a:cubicBezTo>
                <a:cubicBezTo>
                  <a:pt x="47" y="366"/>
                  <a:pt x="12" y="380"/>
                  <a:pt x="23" y="394"/>
                </a:cubicBezTo>
                <a:cubicBezTo>
                  <a:pt x="41" y="417"/>
                  <a:pt x="179" y="435"/>
                  <a:pt x="204" y="439"/>
                </a:cubicBezTo>
                <a:cubicBezTo>
                  <a:pt x="199" y="454"/>
                  <a:pt x="200" y="474"/>
                  <a:pt x="189" y="485"/>
                </a:cubicBezTo>
                <a:cubicBezTo>
                  <a:pt x="178" y="496"/>
                  <a:pt x="151" y="486"/>
                  <a:pt x="144" y="500"/>
                </a:cubicBezTo>
                <a:cubicBezTo>
                  <a:pt x="137" y="514"/>
                  <a:pt x="144" y="541"/>
                  <a:pt x="159" y="546"/>
                </a:cubicBezTo>
                <a:cubicBezTo>
                  <a:pt x="212" y="564"/>
                  <a:pt x="270" y="556"/>
                  <a:pt x="326" y="561"/>
                </a:cubicBezTo>
                <a:cubicBezTo>
                  <a:pt x="341" y="571"/>
                  <a:pt x="354" y="585"/>
                  <a:pt x="371" y="591"/>
                </a:cubicBezTo>
                <a:cubicBezTo>
                  <a:pt x="400" y="601"/>
                  <a:pt x="462" y="575"/>
                  <a:pt x="462" y="606"/>
                </a:cubicBezTo>
                <a:cubicBezTo>
                  <a:pt x="462" y="638"/>
                  <a:pt x="401" y="627"/>
                  <a:pt x="371" y="637"/>
                </a:cubicBezTo>
                <a:cubicBezTo>
                  <a:pt x="320" y="654"/>
                  <a:pt x="331" y="650"/>
                  <a:pt x="280" y="667"/>
                </a:cubicBezTo>
                <a:cubicBezTo>
                  <a:pt x="265" y="672"/>
                  <a:pt x="235" y="682"/>
                  <a:pt x="235" y="682"/>
                </a:cubicBezTo>
                <a:cubicBezTo>
                  <a:pt x="174" y="677"/>
                  <a:pt x="114" y="667"/>
                  <a:pt x="53" y="667"/>
                </a:cubicBezTo>
                <a:cubicBezTo>
                  <a:pt x="37" y="667"/>
                  <a:pt x="14" y="668"/>
                  <a:pt x="7" y="682"/>
                </a:cubicBezTo>
                <a:cubicBezTo>
                  <a:pt x="0" y="696"/>
                  <a:pt x="18" y="712"/>
                  <a:pt x="23" y="727"/>
                </a:cubicBezTo>
                <a:cubicBezTo>
                  <a:pt x="18" y="742"/>
                  <a:pt x="4" y="757"/>
                  <a:pt x="7" y="773"/>
                </a:cubicBezTo>
                <a:cubicBezTo>
                  <a:pt x="18" y="830"/>
                  <a:pt x="192" y="832"/>
                  <a:pt x="204" y="834"/>
                </a:cubicBezTo>
                <a:cubicBezTo>
                  <a:pt x="250" y="849"/>
                  <a:pt x="295" y="864"/>
                  <a:pt x="341" y="879"/>
                </a:cubicBezTo>
                <a:cubicBezTo>
                  <a:pt x="356" y="884"/>
                  <a:pt x="386" y="894"/>
                  <a:pt x="386" y="894"/>
                </a:cubicBezTo>
                <a:cubicBezTo>
                  <a:pt x="432" y="940"/>
                  <a:pt x="466" y="997"/>
                  <a:pt x="523" y="1031"/>
                </a:cubicBezTo>
                <a:cubicBezTo>
                  <a:pt x="556" y="1051"/>
                  <a:pt x="657" y="1059"/>
                  <a:pt x="674" y="1061"/>
                </a:cubicBezTo>
                <a:cubicBezTo>
                  <a:pt x="738" y="1103"/>
                  <a:pt x="778" y="1108"/>
                  <a:pt x="856" y="1122"/>
                </a:cubicBezTo>
                <a:cubicBezTo>
                  <a:pt x="896" y="1243"/>
                  <a:pt x="892" y="1212"/>
                  <a:pt x="1038" y="1228"/>
                </a:cubicBezTo>
                <a:cubicBezTo>
                  <a:pt x="1053" y="1233"/>
                  <a:pt x="1073" y="1232"/>
                  <a:pt x="1084" y="1243"/>
                </a:cubicBezTo>
                <a:cubicBezTo>
                  <a:pt x="1121" y="1279"/>
                  <a:pt x="1093" y="1310"/>
                  <a:pt x="1053" y="1319"/>
                </a:cubicBezTo>
                <a:cubicBezTo>
                  <a:pt x="1004" y="1331"/>
                  <a:pt x="952" y="1329"/>
                  <a:pt x="902" y="1334"/>
                </a:cubicBezTo>
                <a:cubicBezTo>
                  <a:pt x="796" y="1369"/>
                  <a:pt x="415" y="1301"/>
                  <a:pt x="599" y="1394"/>
                </a:cubicBezTo>
                <a:cubicBezTo>
                  <a:pt x="613" y="1401"/>
                  <a:pt x="629" y="1405"/>
                  <a:pt x="644" y="1410"/>
                </a:cubicBezTo>
                <a:cubicBezTo>
                  <a:pt x="659" y="1405"/>
                  <a:pt x="674" y="1391"/>
                  <a:pt x="690" y="1394"/>
                </a:cubicBezTo>
                <a:cubicBezTo>
                  <a:pt x="704" y="1397"/>
                  <a:pt x="708" y="1417"/>
                  <a:pt x="720" y="1425"/>
                </a:cubicBezTo>
                <a:cubicBezTo>
                  <a:pt x="733" y="1433"/>
                  <a:pt x="750" y="1435"/>
                  <a:pt x="765" y="1440"/>
                </a:cubicBezTo>
                <a:cubicBezTo>
                  <a:pt x="837" y="1512"/>
                  <a:pt x="799" y="1492"/>
                  <a:pt x="871" y="1516"/>
                </a:cubicBezTo>
                <a:cubicBezTo>
                  <a:pt x="912" y="1511"/>
                  <a:pt x="956" y="1518"/>
                  <a:pt x="993" y="1501"/>
                </a:cubicBezTo>
                <a:cubicBezTo>
                  <a:pt x="1008" y="1494"/>
                  <a:pt x="997" y="1466"/>
                  <a:pt x="1008" y="1455"/>
                </a:cubicBezTo>
                <a:cubicBezTo>
                  <a:pt x="1019" y="1444"/>
                  <a:pt x="1038" y="1445"/>
                  <a:pt x="1053" y="1440"/>
                </a:cubicBezTo>
                <a:cubicBezTo>
                  <a:pt x="1063" y="1430"/>
                  <a:pt x="1071" y="1416"/>
                  <a:pt x="1084" y="1410"/>
                </a:cubicBezTo>
                <a:cubicBezTo>
                  <a:pt x="1107" y="1400"/>
                  <a:pt x="1138" y="1408"/>
                  <a:pt x="1159" y="1394"/>
                </a:cubicBezTo>
                <a:cubicBezTo>
                  <a:pt x="1172" y="1385"/>
                  <a:pt x="1164" y="1360"/>
                  <a:pt x="1175" y="1349"/>
                </a:cubicBezTo>
                <a:cubicBezTo>
                  <a:pt x="1186" y="1338"/>
                  <a:pt x="1205" y="1339"/>
                  <a:pt x="1220" y="1334"/>
                </a:cubicBezTo>
                <a:cubicBezTo>
                  <a:pt x="1225" y="1319"/>
                  <a:pt x="1231" y="1304"/>
                  <a:pt x="1235" y="1288"/>
                </a:cubicBezTo>
                <a:cubicBezTo>
                  <a:pt x="1241" y="1268"/>
                  <a:pt x="1235" y="1242"/>
                  <a:pt x="1250" y="1228"/>
                </a:cubicBezTo>
                <a:cubicBezTo>
                  <a:pt x="1265" y="1213"/>
                  <a:pt x="1291" y="1218"/>
                  <a:pt x="1311" y="1213"/>
                </a:cubicBezTo>
                <a:cubicBezTo>
                  <a:pt x="1351" y="1218"/>
                  <a:pt x="1392" y="1232"/>
                  <a:pt x="1432" y="1228"/>
                </a:cubicBezTo>
                <a:cubicBezTo>
                  <a:pt x="1501" y="1221"/>
                  <a:pt x="1446" y="1174"/>
                  <a:pt x="1432" y="1167"/>
                </a:cubicBezTo>
                <a:cubicBezTo>
                  <a:pt x="1350" y="1127"/>
                  <a:pt x="1264" y="1118"/>
                  <a:pt x="1175" y="1106"/>
                </a:cubicBezTo>
                <a:cubicBezTo>
                  <a:pt x="1170" y="1091"/>
                  <a:pt x="1170" y="1072"/>
                  <a:pt x="1159" y="1061"/>
                </a:cubicBezTo>
                <a:cubicBezTo>
                  <a:pt x="1148" y="1050"/>
                  <a:pt x="1130" y="1048"/>
                  <a:pt x="1114" y="1046"/>
                </a:cubicBezTo>
                <a:cubicBezTo>
                  <a:pt x="1059" y="1038"/>
                  <a:pt x="1003" y="1036"/>
                  <a:pt x="947" y="1031"/>
                </a:cubicBezTo>
                <a:cubicBezTo>
                  <a:pt x="910" y="993"/>
                  <a:pt x="892" y="948"/>
                  <a:pt x="841" y="925"/>
                </a:cubicBezTo>
                <a:cubicBezTo>
                  <a:pt x="812" y="912"/>
                  <a:pt x="750" y="894"/>
                  <a:pt x="750" y="894"/>
                </a:cubicBezTo>
                <a:cubicBezTo>
                  <a:pt x="735" y="884"/>
                  <a:pt x="719" y="875"/>
                  <a:pt x="705" y="864"/>
                </a:cubicBezTo>
                <a:cubicBezTo>
                  <a:pt x="694" y="855"/>
                  <a:pt x="664" y="844"/>
                  <a:pt x="674" y="834"/>
                </a:cubicBezTo>
                <a:cubicBezTo>
                  <a:pt x="696" y="811"/>
                  <a:pt x="765" y="803"/>
                  <a:pt x="765" y="803"/>
                </a:cubicBezTo>
                <a:cubicBezTo>
                  <a:pt x="826" y="744"/>
                  <a:pt x="876" y="779"/>
                  <a:pt x="947" y="803"/>
                </a:cubicBezTo>
                <a:cubicBezTo>
                  <a:pt x="957" y="813"/>
                  <a:pt x="970" y="821"/>
                  <a:pt x="978" y="834"/>
                </a:cubicBezTo>
                <a:cubicBezTo>
                  <a:pt x="986" y="848"/>
                  <a:pt x="977" y="879"/>
                  <a:pt x="993" y="879"/>
                </a:cubicBezTo>
                <a:cubicBezTo>
                  <a:pt x="1011" y="879"/>
                  <a:pt x="1009" y="845"/>
                  <a:pt x="1023" y="834"/>
                </a:cubicBezTo>
                <a:cubicBezTo>
                  <a:pt x="1035" y="824"/>
                  <a:pt x="1053" y="823"/>
                  <a:pt x="1068" y="818"/>
                </a:cubicBezTo>
                <a:cubicBezTo>
                  <a:pt x="1078" y="808"/>
                  <a:pt x="1091" y="800"/>
                  <a:pt x="1099" y="788"/>
                </a:cubicBezTo>
                <a:cubicBezTo>
                  <a:pt x="1107" y="775"/>
                  <a:pt x="1103" y="754"/>
                  <a:pt x="1114" y="743"/>
                </a:cubicBezTo>
                <a:cubicBezTo>
                  <a:pt x="1125" y="732"/>
                  <a:pt x="1145" y="734"/>
                  <a:pt x="1159" y="727"/>
                </a:cubicBezTo>
                <a:cubicBezTo>
                  <a:pt x="1175" y="719"/>
                  <a:pt x="1190" y="707"/>
                  <a:pt x="1205" y="697"/>
                </a:cubicBezTo>
                <a:cubicBezTo>
                  <a:pt x="1251" y="560"/>
                  <a:pt x="1415" y="599"/>
                  <a:pt x="1538" y="591"/>
                </a:cubicBezTo>
                <a:cubicBezTo>
                  <a:pt x="1655" y="553"/>
                  <a:pt x="1796" y="542"/>
                  <a:pt x="1917" y="530"/>
                </a:cubicBezTo>
                <a:cubicBezTo>
                  <a:pt x="1837" y="411"/>
                  <a:pt x="1926" y="518"/>
                  <a:pt x="1644" y="470"/>
                </a:cubicBezTo>
                <a:cubicBezTo>
                  <a:pt x="1630" y="468"/>
                  <a:pt x="1625" y="448"/>
                  <a:pt x="1614" y="439"/>
                </a:cubicBezTo>
                <a:cubicBezTo>
                  <a:pt x="1551" y="387"/>
                  <a:pt x="1485" y="333"/>
                  <a:pt x="1417" y="288"/>
                </a:cubicBezTo>
                <a:cubicBezTo>
                  <a:pt x="1412" y="273"/>
                  <a:pt x="1402" y="258"/>
                  <a:pt x="1402" y="242"/>
                </a:cubicBezTo>
                <a:cubicBezTo>
                  <a:pt x="1402" y="181"/>
                  <a:pt x="1463" y="167"/>
                  <a:pt x="1508" y="151"/>
                </a:cubicBezTo>
                <a:cubicBezTo>
                  <a:pt x="1531" y="82"/>
                  <a:pt x="1534" y="70"/>
                  <a:pt x="1463" y="45"/>
                </a:cubicBezTo>
                <a:cubicBezTo>
                  <a:pt x="1338" y="88"/>
                  <a:pt x="1215" y="92"/>
                  <a:pt x="1084" y="106"/>
                </a:cubicBezTo>
                <a:cubicBezTo>
                  <a:pt x="1069" y="111"/>
                  <a:pt x="1054" y="123"/>
                  <a:pt x="1038" y="121"/>
                </a:cubicBezTo>
                <a:cubicBezTo>
                  <a:pt x="1006" y="118"/>
                  <a:pt x="947" y="91"/>
                  <a:pt x="947" y="91"/>
                </a:cubicBezTo>
                <a:cubicBezTo>
                  <a:pt x="843" y="22"/>
                  <a:pt x="935" y="73"/>
                  <a:pt x="705" y="45"/>
                </a:cubicBezTo>
                <a:cubicBezTo>
                  <a:pt x="641" y="37"/>
                  <a:pt x="587" y="0"/>
                  <a:pt x="523" y="0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4876800" y="2057400"/>
            <a:ext cx="1203325" cy="527050"/>
          </a:xfrm>
          <a:custGeom>
            <a:avLst/>
            <a:gdLst/>
            <a:ahLst/>
            <a:cxnLst/>
            <a:rect l="l" t="t" r="r" b="b"/>
            <a:pathLst>
              <a:path w="758" h="332" extrusionOk="0">
                <a:moveTo>
                  <a:pt x="121" y="39"/>
                </a:moveTo>
                <a:cubicBezTo>
                  <a:pt x="131" y="29"/>
                  <a:pt x="137" y="9"/>
                  <a:pt x="151" y="8"/>
                </a:cubicBezTo>
                <a:cubicBezTo>
                  <a:pt x="229" y="0"/>
                  <a:pt x="403" y="44"/>
                  <a:pt x="485" y="54"/>
                </a:cubicBezTo>
                <a:cubicBezTo>
                  <a:pt x="587" y="122"/>
                  <a:pt x="525" y="111"/>
                  <a:pt x="682" y="130"/>
                </a:cubicBezTo>
                <a:cubicBezTo>
                  <a:pt x="712" y="176"/>
                  <a:pt x="741" y="199"/>
                  <a:pt x="758" y="251"/>
                </a:cubicBezTo>
                <a:cubicBezTo>
                  <a:pt x="674" y="332"/>
                  <a:pt x="533" y="316"/>
                  <a:pt x="470" y="221"/>
                </a:cubicBezTo>
                <a:cubicBezTo>
                  <a:pt x="321" y="258"/>
                  <a:pt x="222" y="246"/>
                  <a:pt x="60" y="236"/>
                </a:cubicBezTo>
                <a:cubicBezTo>
                  <a:pt x="50" y="226"/>
                  <a:pt x="38" y="217"/>
                  <a:pt x="30" y="205"/>
                </a:cubicBezTo>
                <a:cubicBezTo>
                  <a:pt x="18" y="186"/>
                  <a:pt x="0" y="167"/>
                  <a:pt x="0" y="145"/>
                </a:cubicBezTo>
                <a:cubicBezTo>
                  <a:pt x="0" y="87"/>
                  <a:pt x="47" y="103"/>
                  <a:pt x="76" y="84"/>
                </a:cubicBezTo>
                <a:cubicBezTo>
                  <a:pt x="94" y="72"/>
                  <a:pt x="106" y="54"/>
                  <a:pt x="121" y="39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-31750" y="2238375"/>
            <a:ext cx="2678113" cy="1201738"/>
          </a:xfrm>
          <a:custGeom>
            <a:avLst/>
            <a:gdLst/>
            <a:ahLst/>
            <a:cxnLst/>
            <a:rect l="l" t="t" r="r" b="b"/>
            <a:pathLst>
              <a:path w="1687" h="757" extrusionOk="0">
                <a:moveTo>
                  <a:pt x="1475" y="91"/>
                </a:moveTo>
                <a:cubicBezTo>
                  <a:pt x="1331" y="42"/>
                  <a:pt x="1416" y="57"/>
                  <a:pt x="1217" y="75"/>
                </a:cubicBezTo>
                <a:cubicBezTo>
                  <a:pt x="1122" y="173"/>
                  <a:pt x="1022" y="156"/>
                  <a:pt x="884" y="166"/>
                </a:cubicBezTo>
                <a:cubicBezTo>
                  <a:pt x="869" y="171"/>
                  <a:pt x="853" y="174"/>
                  <a:pt x="839" y="182"/>
                </a:cubicBezTo>
                <a:cubicBezTo>
                  <a:pt x="827" y="189"/>
                  <a:pt x="822" y="208"/>
                  <a:pt x="808" y="212"/>
                </a:cubicBezTo>
                <a:cubicBezTo>
                  <a:pt x="774" y="223"/>
                  <a:pt x="737" y="222"/>
                  <a:pt x="702" y="227"/>
                </a:cubicBezTo>
                <a:cubicBezTo>
                  <a:pt x="685" y="239"/>
                  <a:pt x="637" y="276"/>
                  <a:pt x="611" y="273"/>
                </a:cubicBezTo>
                <a:cubicBezTo>
                  <a:pt x="579" y="270"/>
                  <a:pt x="520" y="242"/>
                  <a:pt x="520" y="242"/>
                </a:cubicBezTo>
                <a:cubicBezTo>
                  <a:pt x="496" y="226"/>
                  <a:pt x="462" y="186"/>
                  <a:pt x="429" y="227"/>
                </a:cubicBezTo>
                <a:cubicBezTo>
                  <a:pt x="416" y="243"/>
                  <a:pt x="419" y="268"/>
                  <a:pt x="414" y="288"/>
                </a:cubicBezTo>
                <a:cubicBezTo>
                  <a:pt x="328" y="283"/>
                  <a:pt x="241" y="284"/>
                  <a:pt x="156" y="273"/>
                </a:cubicBezTo>
                <a:cubicBezTo>
                  <a:pt x="124" y="269"/>
                  <a:pt x="95" y="252"/>
                  <a:pt x="65" y="242"/>
                </a:cubicBezTo>
                <a:cubicBezTo>
                  <a:pt x="50" y="237"/>
                  <a:pt x="20" y="227"/>
                  <a:pt x="20" y="227"/>
                </a:cubicBezTo>
                <a:cubicBezTo>
                  <a:pt x="59" y="348"/>
                  <a:pt x="0" y="209"/>
                  <a:pt x="81" y="288"/>
                </a:cubicBezTo>
                <a:cubicBezTo>
                  <a:pt x="92" y="299"/>
                  <a:pt x="83" y="324"/>
                  <a:pt x="96" y="333"/>
                </a:cubicBezTo>
                <a:cubicBezTo>
                  <a:pt x="131" y="356"/>
                  <a:pt x="178" y="350"/>
                  <a:pt x="217" y="363"/>
                </a:cubicBezTo>
                <a:cubicBezTo>
                  <a:pt x="252" y="469"/>
                  <a:pt x="217" y="444"/>
                  <a:pt x="293" y="470"/>
                </a:cubicBezTo>
                <a:cubicBezTo>
                  <a:pt x="303" y="485"/>
                  <a:pt x="327" y="497"/>
                  <a:pt x="323" y="515"/>
                </a:cubicBezTo>
                <a:cubicBezTo>
                  <a:pt x="319" y="533"/>
                  <a:pt x="294" y="537"/>
                  <a:pt x="278" y="545"/>
                </a:cubicBezTo>
                <a:cubicBezTo>
                  <a:pt x="230" y="569"/>
                  <a:pt x="196" y="582"/>
                  <a:pt x="156" y="621"/>
                </a:cubicBezTo>
                <a:cubicBezTo>
                  <a:pt x="112" y="757"/>
                  <a:pt x="177" y="710"/>
                  <a:pt x="308" y="697"/>
                </a:cubicBezTo>
                <a:cubicBezTo>
                  <a:pt x="366" y="608"/>
                  <a:pt x="301" y="683"/>
                  <a:pt x="429" y="636"/>
                </a:cubicBezTo>
                <a:cubicBezTo>
                  <a:pt x="449" y="629"/>
                  <a:pt x="503" y="547"/>
                  <a:pt x="505" y="545"/>
                </a:cubicBezTo>
                <a:cubicBezTo>
                  <a:pt x="517" y="535"/>
                  <a:pt x="536" y="535"/>
                  <a:pt x="551" y="530"/>
                </a:cubicBezTo>
                <a:cubicBezTo>
                  <a:pt x="838" y="541"/>
                  <a:pt x="989" y="561"/>
                  <a:pt x="1263" y="545"/>
                </a:cubicBezTo>
                <a:cubicBezTo>
                  <a:pt x="1312" y="529"/>
                  <a:pt x="1350" y="501"/>
                  <a:pt x="1399" y="485"/>
                </a:cubicBezTo>
                <a:cubicBezTo>
                  <a:pt x="1438" y="446"/>
                  <a:pt x="1458" y="410"/>
                  <a:pt x="1505" y="379"/>
                </a:cubicBezTo>
                <a:cubicBezTo>
                  <a:pt x="1445" y="358"/>
                  <a:pt x="1392" y="354"/>
                  <a:pt x="1339" y="318"/>
                </a:cubicBezTo>
                <a:cubicBezTo>
                  <a:pt x="1327" y="281"/>
                  <a:pt x="1308" y="251"/>
                  <a:pt x="1339" y="212"/>
                </a:cubicBezTo>
                <a:cubicBezTo>
                  <a:pt x="1349" y="200"/>
                  <a:pt x="1369" y="202"/>
                  <a:pt x="1384" y="197"/>
                </a:cubicBezTo>
                <a:cubicBezTo>
                  <a:pt x="1390" y="191"/>
                  <a:pt x="1472" y="99"/>
                  <a:pt x="1505" y="91"/>
                </a:cubicBezTo>
                <a:cubicBezTo>
                  <a:pt x="1550" y="80"/>
                  <a:pt x="1596" y="80"/>
                  <a:pt x="1642" y="75"/>
                </a:cubicBezTo>
                <a:cubicBezTo>
                  <a:pt x="1678" y="21"/>
                  <a:pt x="1664" y="46"/>
                  <a:pt x="1687" y="0"/>
                </a:cubicBezTo>
              </a:path>
            </a:pathLst>
          </a:custGeom>
          <a:solidFill>
            <a:srgbClr val="FF33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2405063" y="23813"/>
            <a:ext cx="3338512" cy="2209800"/>
          </a:xfrm>
          <a:custGeom>
            <a:avLst/>
            <a:gdLst/>
            <a:ahLst/>
            <a:cxnLst/>
            <a:rect l="l" t="t" r="r" b="b"/>
            <a:pathLst>
              <a:path w="2007" h="1273" extrusionOk="0">
                <a:moveTo>
                  <a:pt x="2007" y="136"/>
                </a:moveTo>
                <a:cubicBezTo>
                  <a:pt x="1992" y="126"/>
                  <a:pt x="1978" y="114"/>
                  <a:pt x="1962" y="106"/>
                </a:cubicBezTo>
                <a:cubicBezTo>
                  <a:pt x="1948" y="99"/>
                  <a:pt x="1920" y="106"/>
                  <a:pt x="1916" y="90"/>
                </a:cubicBezTo>
                <a:cubicBezTo>
                  <a:pt x="1911" y="73"/>
                  <a:pt x="1936" y="60"/>
                  <a:pt x="1946" y="45"/>
                </a:cubicBezTo>
                <a:cubicBezTo>
                  <a:pt x="1878" y="0"/>
                  <a:pt x="1809" y="1"/>
                  <a:pt x="1749" y="60"/>
                </a:cubicBezTo>
                <a:cubicBezTo>
                  <a:pt x="1643" y="25"/>
                  <a:pt x="1688" y="20"/>
                  <a:pt x="1613" y="45"/>
                </a:cubicBezTo>
                <a:cubicBezTo>
                  <a:pt x="1611" y="48"/>
                  <a:pt x="1567" y="121"/>
                  <a:pt x="1552" y="121"/>
                </a:cubicBezTo>
                <a:cubicBezTo>
                  <a:pt x="1520" y="121"/>
                  <a:pt x="1461" y="90"/>
                  <a:pt x="1461" y="90"/>
                </a:cubicBezTo>
                <a:cubicBezTo>
                  <a:pt x="1411" y="103"/>
                  <a:pt x="1359" y="105"/>
                  <a:pt x="1310" y="121"/>
                </a:cubicBezTo>
                <a:cubicBezTo>
                  <a:pt x="1278" y="132"/>
                  <a:pt x="1251" y="155"/>
                  <a:pt x="1219" y="166"/>
                </a:cubicBezTo>
                <a:cubicBezTo>
                  <a:pt x="1130" y="255"/>
                  <a:pt x="1107" y="265"/>
                  <a:pt x="976" y="287"/>
                </a:cubicBezTo>
                <a:cubicBezTo>
                  <a:pt x="961" y="292"/>
                  <a:pt x="943" y="293"/>
                  <a:pt x="931" y="303"/>
                </a:cubicBezTo>
                <a:cubicBezTo>
                  <a:pt x="917" y="314"/>
                  <a:pt x="909" y="332"/>
                  <a:pt x="901" y="348"/>
                </a:cubicBezTo>
                <a:cubicBezTo>
                  <a:pt x="894" y="362"/>
                  <a:pt x="896" y="383"/>
                  <a:pt x="885" y="394"/>
                </a:cubicBezTo>
                <a:cubicBezTo>
                  <a:pt x="874" y="405"/>
                  <a:pt x="855" y="404"/>
                  <a:pt x="840" y="409"/>
                </a:cubicBezTo>
                <a:cubicBezTo>
                  <a:pt x="829" y="426"/>
                  <a:pt x="801" y="474"/>
                  <a:pt x="779" y="485"/>
                </a:cubicBezTo>
                <a:cubicBezTo>
                  <a:pt x="761" y="494"/>
                  <a:pt x="739" y="494"/>
                  <a:pt x="719" y="500"/>
                </a:cubicBezTo>
                <a:cubicBezTo>
                  <a:pt x="567" y="545"/>
                  <a:pt x="689" y="518"/>
                  <a:pt x="552" y="545"/>
                </a:cubicBezTo>
                <a:cubicBezTo>
                  <a:pt x="481" y="592"/>
                  <a:pt x="521" y="570"/>
                  <a:pt x="416" y="606"/>
                </a:cubicBezTo>
                <a:cubicBezTo>
                  <a:pt x="401" y="611"/>
                  <a:pt x="370" y="621"/>
                  <a:pt x="370" y="621"/>
                </a:cubicBezTo>
                <a:cubicBezTo>
                  <a:pt x="299" y="668"/>
                  <a:pt x="222" y="654"/>
                  <a:pt x="143" y="682"/>
                </a:cubicBezTo>
                <a:cubicBezTo>
                  <a:pt x="108" y="716"/>
                  <a:pt x="71" y="767"/>
                  <a:pt x="112" y="818"/>
                </a:cubicBezTo>
                <a:cubicBezTo>
                  <a:pt x="122" y="831"/>
                  <a:pt x="143" y="828"/>
                  <a:pt x="158" y="833"/>
                </a:cubicBezTo>
                <a:cubicBezTo>
                  <a:pt x="143" y="838"/>
                  <a:pt x="126" y="840"/>
                  <a:pt x="112" y="848"/>
                </a:cubicBezTo>
                <a:cubicBezTo>
                  <a:pt x="100" y="855"/>
                  <a:pt x="95" y="873"/>
                  <a:pt x="82" y="879"/>
                </a:cubicBezTo>
                <a:cubicBezTo>
                  <a:pt x="63" y="888"/>
                  <a:pt x="41" y="889"/>
                  <a:pt x="21" y="894"/>
                </a:cubicBezTo>
                <a:cubicBezTo>
                  <a:pt x="16" y="909"/>
                  <a:pt x="0" y="924"/>
                  <a:pt x="6" y="939"/>
                </a:cubicBezTo>
                <a:cubicBezTo>
                  <a:pt x="13" y="956"/>
                  <a:pt x="34" y="965"/>
                  <a:pt x="52" y="970"/>
                </a:cubicBezTo>
                <a:cubicBezTo>
                  <a:pt x="84" y="979"/>
                  <a:pt x="331" y="999"/>
                  <a:pt x="340" y="1000"/>
                </a:cubicBezTo>
                <a:cubicBezTo>
                  <a:pt x="347" y="1040"/>
                  <a:pt x="379" y="1106"/>
                  <a:pt x="325" y="1136"/>
                </a:cubicBezTo>
                <a:cubicBezTo>
                  <a:pt x="303" y="1149"/>
                  <a:pt x="274" y="1146"/>
                  <a:pt x="249" y="1151"/>
                </a:cubicBezTo>
                <a:cubicBezTo>
                  <a:pt x="214" y="1186"/>
                  <a:pt x="190" y="1193"/>
                  <a:pt x="234" y="1258"/>
                </a:cubicBezTo>
                <a:cubicBezTo>
                  <a:pt x="243" y="1271"/>
                  <a:pt x="264" y="1268"/>
                  <a:pt x="279" y="1273"/>
                </a:cubicBezTo>
                <a:cubicBezTo>
                  <a:pt x="299" y="1268"/>
                  <a:pt x="320" y="1264"/>
                  <a:pt x="340" y="1258"/>
                </a:cubicBezTo>
                <a:cubicBezTo>
                  <a:pt x="371" y="1249"/>
                  <a:pt x="431" y="1227"/>
                  <a:pt x="431" y="1227"/>
                </a:cubicBezTo>
                <a:cubicBezTo>
                  <a:pt x="446" y="1217"/>
                  <a:pt x="469" y="1214"/>
                  <a:pt x="476" y="1197"/>
                </a:cubicBezTo>
                <a:cubicBezTo>
                  <a:pt x="495" y="1149"/>
                  <a:pt x="438" y="1143"/>
                  <a:pt x="416" y="1136"/>
                </a:cubicBezTo>
                <a:cubicBezTo>
                  <a:pt x="431" y="1126"/>
                  <a:pt x="457" y="1124"/>
                  <a:pt x="461" y="1106"/>
                </a:cubicBezTo>
                <a:cubicBezTo>
                  <a:pt x="469" y="1064"/>
                  <a:pt x="405" y="1052"/>
                  <a:pt x="385" y="1045"/>
                </a:cubicBezTo>
                <a:cubicBezTo>
                  <a:pt x="355" y="954"/>
                  <a:pt x="365" y="1036"/>
                  <a:pt x="416" y="985"/>
                </a:cubicBezTo>
                <a:cubicBezTo>
                  <a:pt x="427" y="974"/>
                  <a:pt x="426" y="954"/>
                  <a:pt x="431" y="939"/>
                </a:cubicBezTo>
                <a:cubicBezTo>
                  <a:pt x="537" y="975"/>
                  <a:pt x="512" y="1000"/>
                  <a:pt x="537" y="924"/>
                </a:cubicBezTo>
                <a:cubicBezTo>
                  <a:pt x="547" y="939"/>
                  <a:pt x="559" y="954"/>
                  <a:pt x="567" y="970"/>
                </a:cubicBezTo>
                <a:cubicBezTo>
                  <a:pt x="574" y="984"/>
                  <a:pt x="566" y="1015"/>
                  <a:pt x="582" y="1015"/>
                </a:cubicBezTo>
                <a:cubicBezTo>
                  <a:pt x="598" y="1015"/>
                  <a:pt x="583" y="978"/>
                  <a:pt x="597" y="970"/>
                </a:cubicBezTo>
                <a:cubicBezTo>
                  <a:pt x="624" y="955"/>
                  <a:pt x="658" y="959"/>
                  <a:pt x="688" y="954"/>
                </a:cubicBezTo>
                <a:cubicBezTo>
                  <a:pt x="699" y="922"/>
                  <a:pt x="728" y="896"/>
                  <a:pt x="734" y="863"/>
                </a:cubicBezTo>
                <a:cubicBezTo>
                  <a:pt x="746" y="798"/>
                  <a:pt x="742" y="731"/>
                  <a:pt x="749" y="666"/>
                </a:cubicBezTo>
                <a:cubicBezTo>
                  <a:pt x="752" y="641"/>
                  <a:pt x="744" y="606"/>
                  <a:pt x="764" y="591"/>
                </a:cubicBezTo>
                <a:cubicBezTo>
                  <a:pt x="793" y="570"/>
                  <a:pt x="835" y="580"/>
                  <a:pt x="870" y="575"/>
                </a:cubicBezTo>
                <a:cubicBezTo>
                  <a:pt x="904" y="542"/>
                  <a:pt x="928" y="468"/>
                  <a:pt x="961" y="454"/>
                </a:cubicBezTo>
                <a:cubicBezTo>
                  <a:pt x="985" y="444"/>
                  <a:pt x="1012" y="444"/>
                  <a:pt x="1037" y="439"/>
                </a:cubicBezTo>
                <a:cubicBezTo>
                  <a:pt x="1097" y="399"/>
                  <a:pt x="1100" y="381"/>
                  <a:pt x="1173" y="363"/>
                </a:cubicBezTo>
                <a:cubicBezTo>
                  <a:pt x="1183" y="353"/>
                  <a:pt x="1197" y="345"/>
                  <a:pt x="1204" y="333"/>
                </a:cubicBezTo>
                <a:cubicBezTo>
                  <a:pt x="1212" y="319"/>
                  <a:pt x="1204" y="294"/>
                  <a:pt x="1219" y="287"/>
                </a:cubicBezTo>
                <a:cubicBezTo>
                  <a:pt x="1256" y="270"/>
                  <a:pt x="1300" y="277"/>
                  <a:pt x="1340" y="272"/>
                </a:cubicBezTo>
                <a:cubicBezTo>
                  <a:pt x="1395" y="190"/>
                  <a:pt x="1408" y="211"/>
                  <a:pt x="1507" y="227"/>
                </a:cubicBezTo>
                <a:cubicBezTo>
                  <a:pt x="1576" y="250"/>
                  <a:pt x="1592" y="262"/>
                  <a:pt x="1689" y="227"/>
                </a:cubicBezTo>
                <a:cubicBezTo>
                  <a:pt x="1706" y="221"/>
                  <a:pt x="1705" y="193"/>
                  <a:pt x="1719" y="181"/>
                </a:cubicBezTo>
                <a:cubicBezTo>
                  <a:pt x="1746" y="157"/>
                  <a:pt x="1810" y="121"/>
                  <a:pt x="1810" y="121"/>
                </a:cubicBezTo>
                <a:cubicBezTo>
                  <a:pt x="1840" y="131"/>
                  <a:pt x="1871" y="141"/>
                  <a:pt x="1901" y="151"/>
                </a:cubicBezTo>
                <a:cubicBezTo>
                  <a:pt x="1916" y="156"/>
                  <a:pt x="1930" y="138"/>
                  <a:pt x="1946" y="136"/>
                </a:cubicBezTo>
                <a:cubicBezTo>
                  <a:pt x="1966" y="133"/>
                  <a:pt x="1987" y="136"/>
                  <a:pt x="2007" y="136"/>
                </a:cubicBezTo>
                <a:close/>
              </a:path>
            </a:pathLst>
          </a:custGeom>
          <a:solidFill>
            <a:srgbClr val="FF33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3463925" y="327025"/>
            <a:ext cx="1922463" cy="1766888"/>
          </a:xfrm>
          <a:custGeom>
            <a:avLst/>
            <a:gdLst/>
            <a:ahLst/>
            <a:cxnLst/>
            <a:rect l="l" t="t" r="r" b="b"/>
            <a:pathLst>
              <a:path w="1116" h="1113" extrusionOk="0">
                <a:moveTo>
                  <a:pt x="1016" y="67"/>
                </a:moveTo>
                <a:cubicBezTo>
                  <a:pt x="991" y="62"/>
                  <a:pt x="962" y="65"/>
                  <a:pt x="940" y="52"/>
                </a:cubicBezTo>
                <a:cubicBezTo>
                  <a:pt x="924" y="43"/>
                  <a:pt x="927" y="13"/>
                  <a:pt x="910" y="6"/>
                </a:cubicBezTo>
                <a:cubicBezTo>
                  <a:pt x="895" y="0"/>
                  <a:pt x="878" y="15"/>
                  <a:pt x="864" y="22"/>
                </a:cubicBezTo>
                <a:cubicBezTo>
                  <a:pt x="753" y="78"/>
                  <a:pt x="883" y="31"/>
                  <a:pt x="773" y="67"/>
                </a:cubicBezTo>
                <a:cubicBezTo>
                  <a:pt x="640" y="156"/>
                  <a:pt x="841" y="30"/>
                  <a:pt x="652" y="112"/>
                </a:cubicBezTo>
                <a:cubicBezTo>
                  <a:pt x="639" y="118"/>
                  <a:pt x="633" y="134"/>
                  <a:pt x="622" y="143"/>
                </a:cubicBezTo>
                <a:cubicBezTo>
                  <a:pt x="582" y="175"/>
                  <a:pt x="577" y="173"/>
                  <a:pt x="531" y="188"/>
                </a:cubicBezTo>
                <a:cubicBezTo>
                  <a:pt x="447" y="272"/>
                  <a:pt x="498" y="240"/>
                  <a:pt x="379" y="279"/>
                </a:cubicBezTo>
                <a:cubicBezTo>
                  <a:pt x="364" y="284"/>
                  <a:pt x="334" y="294"/>
                  <a:pt x="334" y="294"/>
                </a:cubicBezTo>
                <a:cubicBezTo>
                  <a:pt x="309" y="370"/>
                  <a:pt x="271" y="390"/>
                  <a:pt x="197" y="416"/>
                </a:cubicBezTo>
                <a:cubicBezTo>
                  <a:pt x="146" y="493"/>
                  <a:pt x="148" y="572"/>
                  <a:pt x="122" y="658"/>
                </a:cubicBezTo>
                <a:cubicBezTo>
                  <a:pt x="113" y="689"/>
                  <a:pt x="101" y="719"/>
                  <a:pt x="91" y="749"/>
                </a:cubicBezTo>
                <a:cubicBezTo>
                  <a:pt x="86" y="764"/>
                  <a:pt x="92" y="791"/>
                  <a:pt x="76" y="795"/>
                </a:cubicBezTo>
                <a:cubicBezTo>
                  <a:pt x="56" y="800"/>
                  <a:pt x="36" y="805"/>
                  <a:pt x="16" y="810"/>
                </a:cubicBezTo>
                <a:cubicBezTo>
                  <a:pt x="11" y="825"/>
                  <a:pt x="0" y="839"/>
                  <a:pt x="0" y="855"/>
                </a:cubicBezTo>
                <a:cubicBezTo>
                  <a:pt x="0" y="871"/>
                  <a:pt x="13" y="885"/>
                  <a:pt x="16" y="901"/>
                </a:cubicBezTo>
                <a:cubicBezTo>
                  <a:pt x="23" y="936"/>
                  <a:pt x="17" y="974"/>
                  <a:pt x="31" y="1007"/>
                </a:cubicBezTo>
                <a:cubicBezTo>
                  <a:pt x="41" y="1030"/>
                  <a:pt x="102" y="1045"/>
                  <a:pt x="122" y="1052"/>
                </a:cubicBezTo>
                <a:cubicBezTo>
                  <a:pt x="135" y="1066"/>
                  <a:pt x="177" y="1113"/>
                  <a:pt x="197" y="1113"/>
                </a:cubicBezTo>
                <a:cubicBezTo>
                  <a:pt x="215" y="1113"/>
                  <a:pt x="226" y="1090"/>
                  <a:pt x="243" y="1083"/>
                </a:cubicBezTo>
                <a:cubicBezTo>
                  <a:pt x="262" y="1075"/>
                  <a:pt x="284" y="1072"/>
                  <a:pt x="304" y="1067"/>
                </a:cubicBezTo>
                <a:cubicBezTo>
                  <a:pt x="309" y="1052"/>
                  <a:pt x="305" y="1029"/>
                  <a:pt x="319" y="1022"/>
                </a:cubicBezTo>
                <a:cubicBezTo>
                  <a:pt x="519" y="923"/>
                  <a:pt x="368" y="1066"/>
                  <a:pt x="455" y="976"/>
                </a:cubicBezTo>
                <a:cubicBezTo>
                  <a:pt x="455" y="976"/>
                  <a:pt x="478" y="877"/>
                  <a:pt x="485" y="870"/>
                </a:cubicBezTo>
                <a:cubicBezTo>
                  <a:pt x="496" y="859"/>
                  <a:pt x="516" y="860"/>
                  <a:pt x="531" y="855"/>
                </a:cubicBezTo>
                <a:cubicBezTo>
                  <a:pt x="644" y="781"/>
                  <a:pt x="586" y="802"/>
                  <a:pt x="698" y="779"/>
                </a:cubicBezTo>
                <a:cubicBezTo>
                  <a:pt x="693" y="764"/>
                  <a:pt x="696" y="743"/>
                  <a:pt x="683" y="734"/>
                </a:cubicBezTo>
                <a:cubicBezTo>
                  <a:pt x="657" y="716"/>
                  <a:pt x="592" y="704"/>
                  <a:pt x="592" y="704"/>
                </a:cubicBezTo>
                <a:cubicBezTo>
                  <a:pt x="554" y="666"/>
                  <a:pt x="494" y="557"/>
                  <a:pt x="561" y="507"/>
                </a:cubicBezTo>
                <a:cubicBezTo>
                  <a:pt x="606" y="473"/>
                  <a:pt x="672" y="496"/>
                  <a:pt x="728" y="491"/>
                </a:cubicBezTo>
                <a:cubicBezTo>
                  <a:pt x="743" y="476"/>
                  <a:pt x="755" y="458"/>
                  <a:pt x="773" y="446"/>
                </a:cubicBezTo>
                <a:cubicBezTo>
                  <a:pt x="886" y="372"/>
                  <a:pt x="760" y="492"/>
                  <a:pt x="849" y="400"/>
                </a:cubicBezTo>
                <a:cubicBezTo>
                  <a:pt x="892" y="270"/>
                  <a:pt x="831" y="431"/>
                  <a:pt x="895" y="325"/>
                </a:cubicBezTo>
                <a:cubicBezTo>
                  <a:pt x="903" y="311"/>
                  <a:pt x="895" y="285"/>
                  <a:pt x="910" y="279"/>
                </a:cubicBezTo>
                <a:cubicBezTo>
                  <a:pt x="957" y="262"/>
                  <a:pt x="1011" y="269"/>
                  <a:pt x="1061" y="264"/>
                </a:cubicBezTo>
                <a:cubicBezTo>
                  <a:pt x="1073" y="163"/>
                  <a:pt x="1116" y="100"/>
                  <a:pt x="1016" y="67"/>
                </a:cubicBezTo>
                <a:close/>
              </a:path>
            </a:pathLst>
          </a:custGeom>
          <a:solidFill>
            <a:srgbClr val="3333CC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4953000" y="228600"/>
            <a:ext cx="1301750" cy="1243013"/>
          </a:xfrm>
          <a:custGeom>
            <a:avLst/>
            <a:gdLst/>
            <a:ahLst/>
            <a:cxnLst/>
            <a:rect l="l" t="t" r="r" b="b"/>
            <a:pathLst>
              <a:path w="820" h="783" extrusionOk="0">
                <a:moveTo>
                  <a:pt x="424" y="40"/>
                </a:moveTo>
                <a:cubicBezTo>
                  <a:pt x="308" y="2"/>
                  <a:pt x="364" y="4"/>
                  <a:pt x="257" y="25"/>
                </a:cubicBezTo>
                <a:cubicBezTo>
                  <a:pt x="223" y="76"/>
                  <a:pt x="210" y="97"/>
                  <a:pt x="151" y="116"/>
                </a:cubicBezTo>
                <a:cubicBezTo>
                  <a:pt x="127" y="189"/>
                  <a:pt x="130" y="158"/>
                  <a:pt x="151" y="267"/>
                </a:cubicBezTo>
                <a:cubicBezTo>
                  <a:pt x="154" y="283"/>
                  <a:pt x="153" y="304"/>
                  <a:pt x="166" y="313"/>
                </a:cubicBezTo>
                <a:cubicBezTo>
                  <a:pt x="187" y="327"/>
                  <a:pt x="217" y="323"/>
                  <a:pt x="242" y="328"/>
                </a:cubicBezTo>
                <a:cubicBezTo>
                  <a:pt x="252" y="358"/>
                  <a:pt x="263" y="389"/>
                  <a:pt x="273" y="419"/>
                </a:cubicBezTo>
                <a:cubicBezTo>
                  <a:pt x="276" y="428"/>
                  <a:pt x="138" y="460"/>
                  <a:pt x="121" y="464"/>
                </a:cubicBezTo>
                <a:cubicBezTo>
                  <a:pt x="98" y="487"/>
                  <a:pt x="65" y="500"/>
                  <a:pt x="45" y="525"/>
                </a:cubicBezTo>
                <a:cubicBezTo>
                  <a:pt x="35" y="538"/>
                  <a:pt x="37" y="557"/>
                  <a:pt x="30" y="571"/>
                </a:cubicBezTo>
                <a:cubicBezTo>
                  <a:pt x="22" y="587"/>
                  <a:pt x="10" y="601"/>
                  <a:pt x="0" y="616"/>
                </a:cubicBezTo>
                <a:cubicBezTo>
                  <a:pt x="9" y="660"/>
                  <a:pt x="21" y="747"/>
                  <a:pt x="76" y="768"/>
                </a:cubicBezTo>
                <a:cubicBezTo>
                  <a:pt x="104" y="779"/>
                  <a:pt x="136" y="778"/>
                  <a:pt x="166" y="783"/>
                </a:cubicBezTo>
                <a:cubicBezTo>
                  <a:pt x="316" y="771"/>
                  <a:pt x="440" y="748"/>
                  <a:pt x="591" y="737"/>
                </a:cubicBezTo>
                <a:cubicBezTo>
                  <a:pt x="512" y="711"/>
                  <a:pt x="517" y="696"/>
                  <a:pt x="561" y="631"/>
                </a:cubicBezTo>
                <a:cubicBezTo>
                  <a:pt x="556" y="616"/>
                  <a:pt x="556" y="597"/>
                  <a:pt x="545" y="586"/>
                </a:cubicBezTo>
                <a:cubicBezTo>
                  <a:pt x="534" y="575"/>
                  <a:pt x="513" y="579"/>
                  <a:pt x="500" y="571"/>
                </a:cubicBezTo>
                <a:cubicBezTo>
                  <a:pt x="488" y="563"/>
                  <a:pt x="480" y="550"/>
                  <a:pt x="470" y="540"/>
                </a:cubicBezTo>
                <a:cubicBezTo>
                  <a:pt x="465" y="527"/>
                  <a:pt x="428" y="464"/>
                  <a:pt x="485" y="464"/>
                </a:cubicBezTo>
                <a:cubicBezTo>
                  <a:pt x="499" y="464"/>
                  <a:pt x="506" y="483"/>
                  <a:pt x="515" y="495"/>
                </a:cubicBezTo>
                <a:cubicBezTo>
                  <a:pt x="537" y="524"/>
                  <a:pt x="541" y="577"/>
                  <a:pt x="576" y="586"/>
                </a:cubicBezTo>
                <a:cubicBezTo>
                  <a:pt x="652" y="605"/>
                  <a:pt x="616" y="595"/>
                  <a:pt x="682" y="616"/>
                </a:cubicBezTo>
                <a:cubicBezTo>
                  <a:pt x="722" y="611"/>
                  <a:pt x="770" y="625"/>
                  <a:pt x="803" y="601"/>
                </a:cubicBezTo>
                <a:cubicBezTo>
                  <a:pt x="820" y="589"/>
                  <a:pt x="800" y="557"/>
                  <a:pt x="788" y="540"/>
                </a:cubicBezTo>
                <a:cubicBezTo>
                  <a:pt x="759" y="497"/>
                  <a:pt x="668" y="500"/>
                  <a:pt x="636" y="495"/>
                </a:cubicBezTo>
                <a:cubicBezTo>
                  <a:pt x="621" y="490"/>
                  <a:pt x="580" y="491"/>
                  <a:pt x="591" y="480"/>
                </a:cubicBezTo>
                <a:cubicBezTo>
                  <a:pt x="614" y="457"/>
                  <a:pt x="682" y="449"/>
                  <a:pt x="682" y="449"/>
                </a:cubicBezTo>
                <a:cubicBezTo>
                  <a:pt x="642" y="328"/>
                  <a:pt x="703" y="471"/>
                  <a:pt x="621" y="389"/>
                </a:cubicBezTo>
                <a:cubicBezTo>
                  <a:pt x="614" y="382"/>
                  <a:pt x="591" y="284"/>
                  <a:pt x="591" y="283"/>
                </a:cubicBezTo>
                <a:cubicBezTo>
                  <a:pt x="576" y="259"/>
                  <a:pt x="530" y="222"/>
                  <a:pt x="530" y="222"/>
                </a:cubicBezTo>
                <a:cubicBezTo>
                  <a:pt x="525" y="197"/>
                  <a:pt x="533" y="164"/>
                  <a:pt x="515" y="146"/>
                </a:cubicBezTo>
                <a:cubicBezTo>
                  <a:pt x="497" y="128"/>
                  <a:pt x="461" y="144"/>
                  <a:pt x="439" y="131"/>
                </a:cubicBezTo>
                <a:cubicBezTo>
                  <a:pt x="422" y="121"/>
                  <a:pt x="365" y="17"/>
                  <a:pt x="348" y="10"/>
                </a:cubicBezTo>
                <a:cubicBezTo>
                  <a:pt x="325" y="0"/>
                  <a:pt x="298" y="10"/>
                  <a:pt x="273" y="10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3657600" y="2209800"/>
            <a:ext cx="3054350" cy="2286000"/>
          </a:xfrm>
          <a:custGeom>
            <a:avLst/>
            <a:gdLst/>
            <a:ahLst/>
            <a:cxnLst/>
            <a:rect l="l" t="t" r="r" b="b"/>
            <a:pathLst>
              <a:path w="1924" h="1440" extrusionOk="0">
                <a:moveTo>
                  <a:pt x="648" y="30"/>
                </a:moveTo>
                <a:cubicBezTo>
                  <a:pt x="556" y="0"/>
                  <a:pt x="548" y="24"/>
                  <a:pt x="481" y="91"/>
                </a:cubicBezTo>
                <a:cubicBezTo>
                  <a:pt x="458" y="114"/>
                  <a:pt x="390" y="121"/>
                  <a:pt x="390" y="121"/>
                </a:cubicBezTo>
                <a:cubicBezTo>
                  <a:pt x="395" y="156"/>
                  <a:pt x="389" y="195"/>
                  <a:pt x="405" y="227"/>
                </a:cubicBezTo>
                <a:cubicBezTo>
                  <a:pt x="412" y="241"/>
                  <a:pt x="437" y="234"/>
                  <a:pt x="451" y="242"/>
                </a:cubicBezTo>
                <a:cubicBezTo>
                  <a:pt x="463" y="249"/>
                  <a:pt x="470" y="264"/>
                  <a:pt x="481" y="273"/>
                </a:cubicBezTo>
                <a:cubicBezTo>
                  <a:pt x="615" y="374"/>
                  <a:pt x="597" y="361"/>
                  <a:pt x="769" y="379"/>
                </a:cubicBezTo>
                <a:cubicBezTo>
                  <a:pt x="875" y="414"/>
                  <a:pt x="850" y="379"/>
                  <a:pt x="875" y="454"/>
                </a:cubicBezTo>
                <a:cubicBezTo>
                  <a:pt x="672" y="472"/>
                  <a:pt x="473" y="512"/>
                  <a:pt x="269" y="530"/>
                </a:cubicBezTo>
                <a:cubicBezTo>
                  <a:pt x="168" y="635"/>
                  <a:pt x="336" y="472"/>
                  <a:pt x="178" y="576"/>
                </a:cubicBezTo>
                <a:cubicBezTo>
                  <a:pt x="163" y="586"/>
                  <a:pt x="159" y="607"/>
                  <a:pt x="148" y="621"/>
                </a:cubicBezTo>
                <a:cubicBezTo>
                  <a:pt x="115" y="661"/>
                  <a:pt x="74" y="681"/>
                  <a:pt x="26" y="697"/>
                </a:cubicBezTo>
                <a:cubicBezTo>
                  <a:pt x="65" y="893"/>
                  <a:pt x="0" y="686"/>
                  <a:pt x="102" y="788"/>
                </a:cubicBezTo>
                <a:cubicBezTo>
                  <a:pt x="117" y="803"/>
                  <a:pt x="104" y="833"/>
                  <a:pt x="117" y="849"/>
                </a:cubicBezTo>
                <a:cubicBezTo>
                  <a:pt x="127" y="862"/>
                  <a:pt x="147" y="861"/>
                  <a:pt x="163" y="864"/>
                </a:cubicBezTo>
                <a:cubicBezTo>
                  <a:pt x="228" y="877"/>
                  <a:pt x="294" y="883"/>
                  <a:pt x="360" y="894"/>
                </a:cubicBezTo>
                <a:cubicBezTo>
                  <a:pt x="411" y="928"/>
                  <a:pt x="452" y="939"/>
                  <a:pt x="511" y="955"/>
                </a:cubicBezTo>
                <a:cubicBezTo>
                  <a:pt x="516" y="970"/>
                  <a:pt x="516" y="989"/>
                  <a:pt x="527" y="1000"/>
                </a:cubicBezTo>
                <a:cubicBezTo>
                  <a:pt x="538" y="1011"/>
                  <a:pt x="556" y="1013"/>
                  <a:pt x="572" y="1015"/>
                </a:cubicBezTo>
                <a:cubicBezTo>
                  <a:pt x="622" y="1023"/>
                  <a:pt x="673" y="1025"/>
                  <a:pt x="724" y="1030"/>
                </a:cubicBezTo>
                <a:cubicBezTo>
                  <a:pt x="761" y="1069"/>
                  <a:pt x="782" y="1101"/>
                  <a:pt x="799" y="1152"/>
                </a:cubicBezTo>
                <a:cubicBezTo>
                  <a:pt x="804" y="1202"/>
                  <a:pt x="798" y="1255"/>
                  <a:pt x="815" y="1303"/>
                </a:cubicBezTo>
                <a:cubicBezTo>
                  <a:pt x="820" y="1318"/>
                  <a:pt x="847" y="1309"/>
                  <a:pt x="860" y="1318"/>
                </a:cubicBezTo>
                <a:cubicBezTo>
                  <a:pt x="917" y="1359"/>
                  <a:pt x="908" y="1384"/>
                  <a:pt x="966" y="1409"/>
                </a:cubicBezTo>
                <a:cubicBezTo>
                  <a:pt x="1000" y="1424"/>
                  <a:pt x="1037" y="1428"/>
                  <a:pt x="1072" y="1440"/>
                </a:cubicBezTo>
                <a:cubicBezTo>
                  <a:pt x="1077" y="1420"/>
                  <a:pt x="1074" y="1395"/>
                  <a:pt x="1087" y="1379"/>
                </a:cubicBezTo>
                <a:cubicBezTo>
                  <a:pt x="1097" y="1366"/>
                  <a:pt x="1119" y="1371"/>
                  <a:pt x="1133" y="1364"/>
                </a:cubicBezTo>
                <a:cubicBezTo>
                  <a:pt x="1260" y="1301"/>
                  <a:pt x="1099" y="1361"/>
                  <a:pt x="1224" y="1318"/>
                </a:cubicBezTo>
                <a:cubicBezTo>
                  <a:pt x="1234" y="1303"/>
                  <a:pt x="1258" y="1290"/>
                  <a:pt x="1254" y="1273"/>
                </a:cubicBezTo>
                <a:cubicBezTo>
                  <a:pt x="1250" y="1258"/>
                  <a:pt x="1224" y="1262"/>
                  <a:pt x="1209" y="1258"/>
                </a:cubicBezTo>
                <a:cubicBezTo>
                  <a:pt x="1189" y="1252"/>
                  <a:pt x="1168" y="1248"/>
                  <a:pt x="1148" y="1243"/>
                </a:cubicBezTo>
                <a:cubicBezTo>
                  <a:pt x="1090" y="1203"/>
                  <a:pt x="1049" y="1159"/>
                  <a:pt x="981" y="1137"/>
                </a:cubicBezTo>
                <a:cubicBezTo>
                  <a:pt x="1054" y="1112"/>
                  <a:pt x="1314" y="1140"/>
                  <a:pt x="1163" y="1091"/>
                </a:cubicBezTo>
                <a:cubicBezTo>
                  <a:pt x="1258" y="1075"/>
                  <a:pt x="1338" y="1057"/>
                  <a:pt x="1436" y="1046"/>
                </a:cubicBezTo>
                <a:cubicBezTo>
                  <a:pt x="1426" y="1036"/>
                  <a:pt x="1418" y="1022"/>
                  <a:pt x="1406" y="1015"/>
                </a:cubicBezTo>
                <a:cubicBezTo>
                  <a:pt x="1392" y="1007"/>
                  <a:pt x="1367" y="1014"/>
                  <a:pt x="1360" y="1000"/>
                </a:cubicBezTo>
                <a:cubicBezTo>
                  <a:pt x="1337" y="955"/>
                  <a:pt x="1405" y="945"/>
                  <a:pt x="1421" y="939"/>
                </a:cubicBezTo>
                <a:cubicBezTo>
                  <a:pt x="1493" y="831"/>
                  <a:pt x="1413" y="925"/>
                  <a:pt x="1648" y="879"/>
                </a:cubicBezTo>
                <a:cubicBezTo>
                  <a:pt x="1662" y="876"/>
                  <a:pt x="1667" y="856"/>
                  <a:pt x="1679" y="849"/>
                </a:cubicBezTo>
                <a:cubicBezTo>
                  <a:pt x="1693" y="841"/>
                  <a:pt x="1709" y="838"/>
                  <a:pt x="1724" y="833"/>
                </a:cubicBezTo>
                <a:cubicBezTo>
                  <a:pt x="1742" y="806"/>
                  <a:pt x="1768" y="786"/>
                  <a:pt x="1785" y="758"/>
                </a:cubicBezTo>
                <a:cubicBezTo>
                  <a:pt x="1793" y="744"/>
                  <a:pt x="1790" y="725"/>
                  <a:pt x="1800" y="712"/>
                </a:cubicBezTo>
                <a:cubicBezTo>
                  <a:pt x="1821" y="685"/>
                  <a:pt x="1861" y="677"/>
                  <a:pt x="1891" y="667"/>
                </a:cubicBezTo>
                <a:cubicBezTo>
                  <a:pt x="1901" y="657"/>
                  <a:pt x="1924" y="650"/>
                  <a:pt x="1921" y="636"/>
                </a:cubicBezTo>
                <a:cubicBezTo>
                  <a:pt x="1916" y="614"/>
                  <a:pt x="1846" y="596"/>
                  <a:pt x="1830" y="591"/>
                </a:cubicBezTo>
                <a:cubicBezTo>
                  <a:pt x="1757" y="640"/>
                  <a:pt x="1815" y="609"/>
                  <a:pt x="1724" y="636"/>
                </a:cubicBezTo>
                <a:cubicBezTo>
                  <a:pt x="1693" y="645"/>
                  <a:pt x="1633" y="667"/>
                  <a:pt x="1633" y="667"/>
                </a:cubicBezTo>
                <a:cubicBezTo>
                  <a:pt x="1613" y="605"/>
                  <a:pt x="1588" y="581"/>
                  <a:pt x="1527" y="561"/>
                </a:cubicBezTo>
                <a:cubicBezTo>
                  <a:pt x="1522" y="546"/>
                  <a:pt x="1520" y="529"/>
                  <a:pt x="1512" y="515"/>
                </a:cubicBezTo>
                <a:cubicBezTo>
                  <a:pt x="1505" y="503"/>
                  <a:pt x="1481" y="499"/>
                  <a:pt x="1481" y="485"/>
                </a:cubicBezTo>
                <a:cubicBezTo>
                  <a:pt x="1481" y="470"/>
                  <a:pt x="1498" y="457"/>
                  <a:pt x="1512" y="454"/>
                </a:cubicBezTo>
                <a:cubicBezTo>
                  <a:pt x="1587" y="441"/>
                  <a:pt x="1663" y="444"/>
                  <a:pt x="1739" y="439"/>
                </a:cubicBezTo>
                <a:cubicBezTo>
                  <a:pt x="1749" y="400"/>
                  <a:pt x="1770" y="357"/>
                  <a:pt x="1739" y="318"/>
                </a:cubicBezTo>
                <a:cubicBezTo>
                  <a:pt x="1729" y="306"/>
                  <a:pt x="1708" y="310"/>
                  <a:pt x="1694" y="303"/>
                </a:cubicBezTo>
                <a:cubicBezTo>
                  <a:pt x="1678" y="295"/>
                  <a:pt x="1662" y="284"/>
                  <a:pt x="1648" y="273"/>
                </a:cubicBezTo>
                <a:cubicBezTo>
                  <a:pt x="1637" y="264"/>
                  <a:pt x="1630" y="249"/>
                  <a:pt x="1618" y="242"/>
                </a:cubicBezTo>
                <a:cubicBezTo>
                  <a:pt x="1596" y="229"/>
                  <a:pt x="1511" y="215"/>
                  <a:pt x="1497" y="212"/>
                </a:cubicBezTo>
                <a:cubicBezTo>
                  <a:pt x="1487" y="202"/>
                  <a:pt x="1473" y="194"/>
                  <a:pt x="1466" y="182"/>
                </a:cubicBezTo>
                <a:cubicBezTo>
                  <a:pt x="1458" y="168"/>
                  <a:pt x="1462" y="147"/>
                  <a:pt x="1451" y="136"/>
                </a:cubicBezTo>
                <a:cubicBezTo>
                  <a:pt x="1440" y="125"/>
                  <a:pt x="1421" y="126"/>
                  <a:pt x="1406" y="121"/>
                </a:cubicBezTo>
                <a:cubicBezTo>
                  <a:pt x="1391" y="126"/>
                  <a:pt x="1374" y="129"/>
                  <a:pt x="1360" y="136"/>
                </a:cubicBezTo>
                <a:cubicBezTo>
                  <a:pt x="1344" y="144"/>
                  <a:pt x="1333" y="165"/>
                  <a:pt x="1315" y="166"/>
                </a:cubicBezTo>
                <a:cubicBezTo>
                  <a:pt x="1264" y="170"/>
                  <a:pt x="1214" y="156"/>
                  <a:pt x="1163" y="151"/>
                </a:cubicBezTo>
                <a:cubicBezTo>
                  <a:pt x="1015" y="52"/>
                  <a:pt x="1176" y="149"/>
                  <a:pt x="769" y="106"/>
                </a:cubicBezTo>
                <a:cubicBezTo>
                  <a:pt x="670" y="96"/>
                  <a:pt x="699" y="78"/>
                  <a:pt x="633" y="45"/>
                </a:cubicBezTo>
                <a:cubicBezTo>
                  <a:pt x="590" y="24"/>
                  <a:pt x="543" y="30"/>
                  <a:pt x="648" y="30"/>
                </a:cubicBezTo>
                <a:close/>
              </a:path>
            </a:pathLst>
          </a:custGeom>
          <a:solidFill>
            <a:srgbClr val="FF3300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203325" y="5016500"/>
            <a:ext cx="6446838" cy="790575"/>
          </a:xfrm>
          <a:custGeom>
            <a:avLst/>
            <a:gdLst/>
            <a:ahLst/>
            <a:cxnLst/>
            <a:rect l="l" t="t" r="r" b="b"/>
            <a:pathLst>
              <a:path w="4061" h="498" extrusionOk="0">
                <a:moveTo>
                  <a:pt x="561" y="220"/>
                </a:moveTo>
                <a:cubicBezTo>
                  <a:pt x="544" y="224"/>
                  <a:pt x="475" y="239"/>
                  <a:pt x="455" y="251"/>
                </a:cubicBezTo>
                <a:cubicBezTo>
                  <a:pt x="338" y="322"/>
                  <a:pt x="528" y="237"/>
                  <a:pt x="379" y="311"/>
                </a:cubicBezTo>
                <a:cubicBezTo>
                  <a:pt x="324" y="338"/>
                  <a:pt x="255" y="341"/>
                  <a:pt x="197" y="357"/>
                </a:cubicBezTo>
                <a:cubicBezTo>
                  <a:pt x="130" y="375"/>
                  <a:pt x="67" y="400"/>
                  <a:pt x="0" y="417"/>
                </a:cubicBezTo>
                <a:cubicBezTo>
                  <a:pt x="60" y="479"/>
                  <a:pt x="180" y="475"/>
                  <a:pt x="258" y="478"/>
                </a:cubicBezTo>
                <a:cubicBezTo>
                  <a:pt x="510" y="486"/>
                  <a:pt x="763" y="488"/>
                  <a:pt x="1015" y="493"/>
                </a:cubicBezTo>
                <a:cubicBezTo>
                  <a:pt x="2021" y="488"/>
                  <a:pt x="3027" y="498"/>
                  <a:pt x="4032" y="478"/>
                </a:cubicBezTo>
                <a:cubicBezTo>
                  <a:pt x="4061" y="477"/>
                  <a:pt x="3939" y="391"/>
                  <a:pt x="3926" y="387"/>
                </a:cubicBezTo>
                <a:cubicBezTo>
                  <a:pt x="3906" y="367"/>
                  <a:pt x="3874" y="353"/>
                  <a:pt x="3865" y="326"/>
                </a:cubicBezTo>
                <a:cubicBezTo>
                  <a:pt x="3849" y="277"/>
                  <a:pt x="3858" y="275"/>
                  <a:pt x="3805" y="251"/>
                </a:cubicBezTo>
                <a:cubicBezTo>
                  <a:pt x="3776" y="238"/>
                  <a:pt x="3714" y="220"/>
                  <a:pt x="3714" y="220"/>
                </a:cubicBezTo>
                <a:cubicBezTo>
                  <a:pt x="3670" y="177"/>
                  <a:pt x="3620" y="133"/>
                  <a:pt x="3562" y="114"/>
                </a:cubicBezTo>
                <a:cubicBezTo>
                  <a:pt x="3547" y="99"/>
                  <a:pt x="3529" y="87"/>
                  <a:pt x="3517" y="69"/>
                </a:cubicBezTo>
                <a:cubicBezTo>
                  <a:pt x="3470" y="0"/>
                  <a:pt x="3541" y="36"/>
                  <a:pt x="3456" y="8"/>
                </a:cubicBezTo>
                <a:cubicBezTo>
                  <a:pt x="3441" y="13"/>
                  <a:pt x="3421" y="12"/>
                  <a:pt x="3410" y="23"/>
                </a:cubicBezTo>
                <a:cubicBezTo>
                  <a:pt x="3399" y="34"/>
                  <a:pt x="3411" y="67"/>
                  <a:pt x="3395" y="69"/>
                </a:cubicBezTo>
                <a:cubicBezTo>
                  <a:pt x="3325" y="78"/>
                  <a:pt x="3254" y="58"/>
                  <a:pt x="3183" y="53"/>
                </a:cubicBezTo>
                <a:cubicBezTo>
                  <a:pt x="3110" y="29"/>
                  <a:pt x="3090" y="15"/>
                  <a:pt x="2986" y="53"/>
                </a:cubicBezTo>
                <a:cubicBezTo>
                  <a:pt x="2971" y="59"/>
                  <a:pt x="2982" y="88"/>
                  <a:pt x="2971" y="99"/>
                </a:cubicBezTo>
                <a:cubicBezTo>
                  <a:pt x="2960" y="110"/>
                  <a:pt x="2940" y="109"/>
                  <a:pt x="2925" y="114"/>
                </a:cubicBezTo>
                <a:cubicBezTo>
                  <a:pt x="2915" y="129"/>
                  <a:pt x="2902" y="143"/>
                  <a:pt x="2895" y="160"/>
                </a:cubicBezTo>
                <a:cubicBezTo>
                  <a:pt x="2882" y="189"/>
                  <a:pt x="2865" y="251"/>
                  <a:pt x="2865" y="251"/>
                </a:cubicBezTo>
                <a:cubicBezTo>
                  <a:pt x="2870" y="271"/>
                  <a:pt x="2883" y="291"/>
                  <a:pt x="2880" y="311"/>
                </a:cubicBezTo>
                <a:cubicBezTo>
                  <a:pt x="2873" y="361"/>
                  <a:pt x="2813" y="389"/>
                  <a:pt x="2774" y="402"/>
                </a:cubicBezTo>
                <a:cubicBezTo>
                  <a:pt x="2476" y="375"/>
                  <a:pt x="2405" y="368"/>
                  <a:pt x="2016" y="357"/>
                </a:cubicBezTo>
                <a:cubicBezTo>
                  <a:pt x="1759" y="327"/>
                  <a:pt x="1857" y="325"/>
                  <a:pt x="1501" y="341"/>
                </a:cubicBezTo>
                <a:cubicBezTo>
                  <a:pt x="1402" y="367"/>
                  <a:pt x="1323" y="342"/>
                  <a:pt x="1228" y="311"/>
                </a:cubicBezTo>
                <a:cubicBezTo>
                  <a:pt x="1175" y="294"/>
                  <a:pt x="1117" y="301"/>
                  <a:pt x="1061" y="296"/>
                </a:cubicBezTo>
                <a:cubicBezTo>
                  <a:pt x="938" y="216"/>
                  <a:pt x="903" y="255"/>
                  <a:pt x="712" y="266"/>
                </a:cubicBezTo>
                <a:cubicBezTo>
                  <a:pt x="697" y="271"/>
                  <a:pt x="683" y="284"/>
                  <a:pt x="667" y="281"/>
                </a:cubicBezTo>
                <a:cubicBezTo>
                  <a:pt x="649" y="278"/>
                  <a:pt x="637" y="259"/>
                  <a:pt x="621" y="251"/>
                </a:cubicBezTo>
                <a:cubicBezTo>
                  <a:pt x="554" y="217"/>
                  <a:pt x="594" y="253"/>
                  <a:pt x="561" y="220"/>
                </a:cubicBezTo>
                <a:close/>
              </a:path>
            </a:pathLst>
          </a:custGeom>
          <a:solidFill>
            <a:srgbClr val="FF33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7523163" y="4468813"/>
            <a:ext cx="465137" cy="127000"/>
          </a:xfrm>
          <a:custGeom>
            <a:avLst/>
            <a:gdLst/>
            <a:ahLst/>
            <a:cxnLst/>
            <a:rect l="l" t="t" r="r" b="b"/>
            <a:pathLst>
              <a:path w="293" h="80" extrusionOk="0">
                <a:moveTo>
                  <a:pt x="202" y="4"/>
                </a:moveTo>
                <a:cubicBezTo>
                  <a:pt x="152" y="9"/>
                  <a:pt x="101" y="12"/>
                  <a:pt x="51" y="20"/>
                </a:cubicBezTo>
                <a:cubicBezTo>
                  <a:pt x="35" y="23"/>
                  <a:pt x="10" y="20"/>
                  <a:pt x="5" y="35"/>
                </a:cubicBezTo>
                <a:cubicBezTo>
                  <a:pt x="0" y="49"/>
                  <a:pt x="24" y="58"/>
                  <a:pt x="36" y="65"/>
                </a:cubicBezTo>
                <a:cubicBezTo>
                  <a:pt x="50" y="73"/>
                  <a:pt x="66" y="75"/>
                  <a:pt x="81" y="80"/>
                </a:cubicBezTo>
                <a:cubicBezTo>
                  <a:pt x="121" y="75"/>
                  <a:pt x="162" y="73"/>
                  <a:pt x="202" y="65"/>
                </a:cubicBezTo>
                <a:cubicBezTo>
                  <a:pt x="233" y="58"/>
                  <a:pt x="293" y="35"/>
                  <a:pt x="293" y="35"/>
                </a:cubicBezTo>
                <a:cubicBezTo>
                  <a:pt x="283" y="25"/>
                  <a:pt x="277" y="6"/>
                  <a:pt x="263" y="4"/>
                </a:cubicBezTo>
                <a:cubicBezTo>
                  <a:pt x="227" y="0"/>
                  <a:pt x="193" y="18"/>
                  <a:pt x="157" y="20"/>
                </a:cubicBezTo>
                <a:cubicBezTo>
                  <a:pt x="112" y="23"/>
                  <a:pt x="66" y="20"/>
                  <a:pt x="21" y="20"/>
                </a:cubicBezTo>
              </a:path>
            </a:pathLst>
          </a:custGeom>
          <a:solidFill>
            <a:srgbClr val="FF3300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971675" y="2935288"/>
            <a:ext cx="754063" cy="241300"/>
          </a:xfrm>
          <a:custGeom>
            <a:avLst/>
            <a:gdLst/>
            <a:ahLst/>
            <a:cxnLst/>
            <a:rect l="l" t="t" r="r" b="b"/>
            <a:pathLst>
              <a:path w="475" h="152" extrusionOk="0">
                <a:moveTo>
                  <a:pt x="183" y="0"/>
                </a:moveTo>
                <a:cubicBezTo>
                  <a:pt x="268" y="17"/>
                  <a:pt x="337" y="35"/>
                  <a:pt x="425" y="46"/>
                </a:cubicBezTo>
                <a:cubicBezTo>
                  <a:pt x="430" y="61"/>
                  <a:pt x="433" y="77"/>
                  <a:pt x="441" y="91"/>
                </a:cubicBezTo>
                <a:cubicBezTo>
                  <a:pt x="448" y="103"/>
                  <a:pt x="475" y="108"/>
                  <a:pt x="471" y="122"/>
                </a:cubicBezTo>
                <a:cubicBezTo>
                  <a:pt x="466" y="140"/>
                  <a:pt x="440" y="142"/>
                  <a:pt x="425" y="152"/>
                </a:cubicBezTo>
                <a:cubicBezTo>
                  <a:pt x="289" y="147"/>
                  <a:pt x="152" y="148"/>
                  <a:pt x="16" y="137"/>
                </a:cubicBezTo>
                <a:cubicBezTo>
                  <a:pt x="0" y="136"/>
                  <a:pt x="52" y="135"/>
                  <a:pt x="62" y="122"/>
                </a:cubicBezTo>
                <a:cubicBezTo>
                  <a:pt x="75" y="106"/>
                  <a:pt x="62" y="76"/>
                  <a:pt x="77" y="61"/>
                </a:cubicBezTo>
                <a:cubicBezTo>
                  <a:pt x="118" y="19"/>
                  <a:pt x="183" y="76"/>
                  <a:pt x="183" y="0"/>
                </a:cubicBezTo>
                <a:close/>
              </a:path>
            </a:pathLst>
          </a:custGeom>
          <a:solidFill>
            <a:srgbClr val="3333CC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4572000" y="3810000"/>
            <a:ext cx="433388" cy="473075"/>
          </a:xfrm>
          <a:custGeom>
            <a:avLst/>
            <a:gdLst/>
            <a:ahLst/>
            <a:cxnLst/>
            <a:rect l="l" t="t" r="r" b="b"/>
            <a:pathLst>
              <a:path w="273" h="298" extrusionOk="0">
                <a:moveTo>
                  <a:pt x="144" y="64"/>
                </a:moveTo>
                <a:cubicBezTo>
                  <a:pt x="115" y="44"/>
                  <a:pt x="78" y="11"/>
                  <a:pt x="38" y="18"/>
                </a:cubicBezTo>
                <a:cubicBezTo>
                  <a:pt x="24" y="20"/>
                  <a:pt x="18" y="39"/>
                  <a:pt x="8" y="49"/>
                </a:cubicBezTo>
                <a:cubicBezTo>
                  <a:pt x="29" y="154"/>
                  <a:pt x="0" y="101"/>
                  <a:pt x="68" y="155"/>
                </a:cubicBezTo>
                <a:cubicBezTo>
                  <a:pt x="79" y="164"/>
                  <a:pt x="86" y="179"/>
                  <a:pt x="99" y="185"/>
                </a:cubicBezTo>
                <a:cubicBezTo>
                  <a:pt x="128" y="199"/>
                  <a:pt x="160" y="205"/>
                  <a:pt x="190" y="215"/>
                </a:cubicBezTo>
                <a:cubicBezTo>
                  <a:pt x="205" y="220"/>
                  <a:pt x="235" y="230"/>
                  <a:pt x="235" y="230"/>
                </a:cubicBezTo>
                <a:cubicBezTo>
                  <a:pt x="240" y="250"/>
                  <a:pt x="232" y="281"/>
                  <a:pt x="250" y="291"/>
                </a:cubicBezTo>
                <a:cubicBezTo>
                  <a:pt x="264" y="298"/>
                  <a:pt x="265" y="262"/>
                  <a:pt x="265" y="246"/>
                </a:cubicBezTo>
                <a:cubicBezTo>
                  <a:pt x="265" y="137"/>
                  <a:pt x="273" y="67"/>
                  <a:pt x="174" y="33"/>
                </a:cubicBezTo>
                <a:cubicBezTo>
                  <a:pt x="159" y="38"/>
                  <a:pt x="145" y="49"/>
                  <a:pt x="129" y="49"/>
                </a:cubicBezTo>
                <a:cubicBezTo>
                  <a:pt x="92" y="49"/>
                  <a:pt x="62" y="0"/>
                  <a:pt x="23" y="49"/>
                </a:cubicBezTo>
                <a:cubicBezTo>
                  <a:pt x="11" y="65"/>
                  <a:pt x="23" y="89"/>
                  <a:pt x="23" y="109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2044700" y="3692525"/>
            <a:ext cx="422275" cy="433388"/>
          </a:xfrm>
          <a:custGeom>
            <a:avLst/>
            <a:gdLst/>
            <a:ahLst/>
            <a:cxnLst/>
            <a:rect l="l" t="t" r="r" b="b"/>
            <a:pathLst>
              <a:path w="266" h="273" extrusionOk="0">
                <a:moveTo>
                  <a:pt x="213" y="39"/>
                </a:moveTo>
                <a:cubicBezTo>
                  <a:pt x="124" y="125"/>
                  <a:pt x="266" y="0"/>
                  <a:pt x="16" y="84"/>
                </a:cubicBezTo>
                <a:cubicBezTo>
                  <a:pt x="1" y="89"/>
                  <a:pt x="5" y="115"/>
                  <a:pt x="0" y="130"/>
                </a:cubicBezTo>
                <a:cubicBezTo>
                  <a:pt x="54" y="182"/>
                  <a:pt x="26" y="146"/>
                  <a:pt x="61" y="251"/>
                </a:cubicBezTo>
                <a:cubicBezTo>
                  <a:pt x="66" y="266"/>
                  <a:pt x="92" y="261"/>
                  <a:pt x="107" y="266"/>
                </a:cubicBezTo>
                <a:cubicBezTo>
                  <a:pt x="137" y="261"/>
                  <a:pt x="175" y="273"/>
                  <a:pt x="197" y="251"/>
                </a:cubicBezTo>
                <a:cubicBezTo>
                  <a:pt x="219" y="229"/>
                  <a:pt x="199" y="188"/>
                  <a:pt x="213" y="160"/>
                </a:cubicBezTo>
                <a:cubicBezTo>
                  <a:pt x="221" y="144"/>
                  <a:pt x="243" y="140"/>
                  <a:pt x="258" y="130"/>
                </a:cubicBezTo>
                <a:cubicBezTo>
                  <a:pt x="215" y="85"/>
                  <a:pt x="168" y="84"/>
                  <a:pt x="107" y="84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5440363" y="4548188"/>
            <a:ext cx="788987" cy="157162"/>
          </a:xfrm>
          <a:custGeom>
            <a:avLst/>
            <a:gdLst/>
            <a:ahLst/>
            <a:cxnLst/>
            <a:rect l="l" t="t" r="r" b="b"/>
            <a:pathLst>
              <a:path w="497" h="99" extrusionOk="0">
                <a:moveTo>
                  <a:pt x="211" y="15"/>
                </a:moveTo>
                <a:cubicBezTo>
                  <a:pt x="150" y="20"/>
                  <a:pt x="84" y="3"/>
                  <a:pt x="29" y="30"/>
                </a:cubicBezTo>
                <a:cubicBezTo>
                  <a:pt x="0" y="44"/>
                  <a:pt x="90" y="50"/>
                  <a:pt x="120" y="60"/>
                </a:cubicBezTo>
                <a:cubicBezTo>
                  <a:pt x="234" y="99"/>
                  <a:pt x="120" y="73"/>
                  <a:pt x="362" y="91"/>
                </a:cubicBezTo>
                <a:cubicBezTo>
                  <a:pt x="403" y="86"/>
                  <a:pt x="447" y="94"/>
                  <a:pt x="484" y="76"/>
                </a:cubicBezTo>
                <a:cubicBezTo>
                  <a:pt x="497" y="69"/>
                  <a:pt x="467" y="50"/>
                  <a:pt x="453" y="45"/>
                </a:cubicBezTo>
                <a:cubicBezTo>
                  <a:pt x="424" y="34"/>
                  <a:pt x="392" y="35"/>
                  <a:pt x="362" y="30"/>
                </a:cubicBezTo>
                <a:cubicBezTo>
                  <a:pt x="276" y="1"/>
                  <a:pt x="195" y="0"/>
                  <a:pt x="105" y="0"/>
                </a:cubicBezTo>
              </a:path>
            </a:pathLst>
          </a:custGeom>
          <a:solidFill>
            <a:srgbClr val="FF3300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 rot="-2860417">
            <a:off x="3005932" y="994568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THỤY </a:t>
            </a:r>
            <a:r>
              <a:rPr lang="en-US" sz="16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ĐIỂN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 rot="-393153">
            <a:off x="2781300" y="1063625"/>
            <a:ext cx="9794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NA-UY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 rot="-393153">
            <a:off x="2738438" y="1295400"/>
            <a:ext cx="9794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4.1940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5062538" y="609600"/>
            <a:ext cx="914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LAN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5943600" y="3581400"/>
            <a:ext cx="3340100" cy="1042988"/>
          </a:xfrm>
          <a:custGeom>
            <a:avLst/>
            <a:gdLst/>
            <a:ahLst/>
            <a:cxnLst/>
            <a:rect l="l" t="t" r="r" b="b"/>
            <a:pathLst>
              <a:path w="2083" h="578" extrusionOk="0">
                <a:moveTo>
                  <a:pt x="712" y="138"/>
                </a:moveTo>
                <a:cubicBezTo>
                  <a:pt x="636" y="123"/>
                  <a:pt x="615" y="115"/>
                  <a:pt x="560" y="168"/>
                </a:cubicBezTo>
                <a:cubicBezTo>
                  <a:pt x="440" y="128"/>
                  <a:pt x="474" y="106"/>
                  <a:pt x="454" y="229"/>
                </a:cubicBezTo>
                <a:cubicBezTo>
                  <a:pt x="409" y="224"/>
                  <a:pt x="363" y="218"/>
                  <a:pt x="318" y="214"/>
                </a:cubicBezTo>
                <a:cubicBezTo>
                  <a:pt x="262" y="208"/>
                  <a:pt x="199" y="228"/>
                  <a:pt x="151" y="199"/>
                </a:cubicBezTo>
                <a:cubicBezTo>
                  <a:pt x="124" y="182"/>
                  <a:pt x="212" y="178"/>
                  <a:pt x="242" y="168"/>
                </a:cubicBezTo>
                <a:cubicBezTo>
                  <a:pt x="297" y="149"/>
                  <a:pt x="354" y="141"/>
                  <a:pt x="409" y="123"/>
                </a:cubicBezTo>
                <a:cubicBezTo>
                  <a:pt x="374" y="112"/>
                  <a:pt x="336" y="110"/>
                  <a:pt x="303" y="93"/>
                </a:cubicBezTo>
                <a:cubicBezTo>
                  <a:pt x="290" y="86"/>
                  <a:pt x="283" y="71"/>
                  <a:pt x="272" y="62"/>
                </a:cubicBezTo>
                <a:cubicBezTo>
                  <a:pt x="258" y="51"/>
                  <a:pt x="242" y="42"/>
                  <a:pt x="227" y="32"/>
                </a:cubicBezTo>
                <a:cubicBezTo>
                  <a:pt x="111" y="42"/>
                  <a:pt x="36" y="14"/>
                  <a:pt x="0" y="123"/>
                </a:cubicBezTo>
                <a:cubicBezTo>
                  <a:pt x="69" y="146"/>
                  <a:pt x="57" y="166"/>
                  <a:pt x="106" y="214"/>
                </a:cubicBezTo>
                <a:cubicBezTo>
                  <a:pt x="111" y="229"/>
                  <a:pt x="110" y="248"/>
                  <a:pt x="121" y="259"/>
                </a:cubicBezTo>
                <a:cubicBezTo>
                  <a:pt x="132" y="270"/>
                  <a:pt x="157" y="262"/>
                  <a:pt x="166" y="275"/>
                </a:cubicBezTo>
                <a:cubicBezTo>
                  <a:pt x="180" y="296"/>
                  <a:pt x="176" y="325"/>
                  <a:pt x="181" y="350"/>
                </a:cubicBezTo>
                <a:cubicBezTo>
                  <a:pt x="171" y="360"/>
                  <a:pt x="146" y="367"/>
                  <a:pt x="151" y="381"/>
                </a:cubicBezTo>
                <a:cubicBezTo>
                  <a:pt x="156" y="396"/>
                  <a:pt x="184" y="386"/>
                  <a:pt x="197" y="396"/>
                </a:cubicBezTo>
                <a:cubicBezTo>
                  <a:pt x="296" y="474"/>
                  <a:pt x="157" y="418"/>
                  <a:pt x="272" y="456"/>
                </a:cubicBezTo>
                <a:cubicBezTo>
                  <a:pt x="313" y="497"/>
                  <a:pt x="355" y="499"/>
                  <a:pt x="409" y="517"/>
                </a:cubicBezTo>
                <a:cubicBezTo>
                  <a:pt x="394" y="527"/>
                  <a:pt x="367" y="529"/>
                  <a:pt x="363" y="547"/>
                </a:cubicBezTo>
                <a:cubicBezTo>
                  <a:pt x="360" y="561"/>
                  <a:pt x="379" y="578"/>
                  <a:pt x="394" y="578"/>
                </a:cubicBezTo>
                <a:cubicBezTo>
                  <a:pt x="408" y="578"/>
                  <a:pt x="410" y="550"/>
                  <a:pt x="424" y="547"/>
                </a:cubicBezTo>
                <a:cubicBezTo>
                  <a:pt x="478" y="534"/>
                  <a:pt x="535" y="537"/>
                  <a:pt x="591" y="532"/>
                </a:cubicBezTo>
                <a:cubicBezTo>
                  <a:pt x="671" y="505"/>
                  <a:pt x="753" y="514"/>
                  <a:pt x="833" y="487"/>
                </a:cubicBezTo>
                <a:cubicBezTo>
                  <a:pt x="1000" y="500"/>
                  <a:pt x="1108" y="517"/>
                  <a:pt x="1273" y="502"/>
                </a:cubicBezTo>
                <a:cubicBezTo>
                  <a:pt x="1288" y="492"/>
                  <a:pt x="1301" y="478"/>
                  <a:pt x="1318" y="472"/>
                </a:cubicBezTo>
                <a:cubicBezTo>
                  <a:pt x="1357" y="458"/>
                  <a:pt x="1440" y="441"/>
                  <a:pt x="1440" y="441"/>
                </a:cubicBezTo>
                <a:cubicBezTo>
                  <a:pt x="1485" y="446"/>
                  <a:pt x="1534" y="439"/>
                  <a:pt x="1576" y="456"/>
                </a:cubicBezTo>
                <a:cubicBezTo>
                  <a:pt x="1686" y="500"/>
                  <a:pt x="1461" y="534"/>
                  <a:pt x="1652" y="487"/>
                </a:cubicBezTo>
                <a:cubicBezTo>
                  <a:pt x="1740" y="397"/>
                  <a:pt x="1597" y="532"/>
                  <a:pt x="1758" y="441"/>
                </a:cubicBezTo>
                <a:cubicBezTo>
                  <a:pt x="1774" y="432"/>
                  <a:pt x="1771" y="402"/>
                  <a:pt x="1788" y="396"/>
                </a:cubicBezTo>
                <a:cubicBezTo>
                  <a:pt x="1836" y="380"/>
                  <a:pt x="1889" y="386"/>
                  <a:pt x="1940" y="381"/>
                </a:cubicBezTo>
                <a:cubicBezTo>
                  <a:pt x="2024" y="294"/>
                  <a:pt x="2083" y="249"/>
                  <a:pt x="1955" y="47"/>
                </a:cubicBezTo>
                <a:cubicBezTo>
                  <a:pt x="1925" y="0"/>
                  <a:pt x="1844" y="57"/>
                  <a:pt x="1788" y="62"/>
                </a:cubicBezTo>
                <a:cubicBezTo>
                  <a:pt x="1716" y="86"/>
                  <a:pt x="1661" y="58"/>
                  <a:pt x="1591" y="47"/>
                </a:cubicBezTo>
                <a:cubicBezTo>
                  <a:pt x="1541" y="39"/>
                  <a:pt x="1490" y="37"/>
                  <a:pt x="1440" y="32"/>
                </a:cubicBezTo>
                <a:cubicBezTo>
                  <a:pt x="1375" y="11"/>
                  <a:pt x="1367" y="15"/>
                  <a:pt x="1318" y="62"/>
                </a:cubicBezTo>
                <a:cubicBezTo>
                  <a:pt x="1241" y="11"/>
                  <a:pt x="1254" y="21"/>
                  <a:pt x="1167" y="32"/>
                </a:cubicBezTo>
                <a:cubicBezTo>
                  <a:pt x="1107" y="39"/>
                  <a:pt x="1046" y="42"/>
                  <a:pt x="985" y="47"/>
                </a:cubicBezTo>
                <a:cubicBezTo>
                  <a:pt x="830" y="98"/>
                  <a:pt x="771" y="108"/>
                  <a:pt x="606" y="108"/>
                </a:cubicBezTo>
              </a:path>
            </a:pathLst>
          </a:custGeom>
          <a:solidFill>
            <a:srgbClr val="3333CC"/>
          </a:solidFill>
          <a:ln w="9525" cap="flat" cmpd="sng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 rot="-618842">
            <a:off x="6562725" y="3795713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 NHĨ KỲ</a:t>
            </a:r>
            <a:endParaRPr sz="16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985963" y="5334000"/>
            <a:ext cx="1371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LI-BI</a:t>
            </a:r>
            <a:endParaRPr sz="1600" b="1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2209800" y="5567363"/>
            <a:ext cx="9794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4.1941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 rot="187449">
            <a:off x="1905000" y="365760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I-TA-LI-A</a:t>
            </a:r>
            <a:endParaRPr sz="1600" b="1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8"/>
          <p:cNvSpPr txBox="1"/>
          <p:nvPr/>
        </p:nvSpPr>
        <p:spPr>
          <a:xfrm rot="187449">
            <a:off x="3429000" y="36576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AN-BA-NI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4933950" y="3967163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HI-LẠP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4191000" y="3962400"/>
            <a:ext cx="9794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10.1940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3771900" y="3386138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 TƯ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4805363" y="3657600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BUN-GA-RI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4691063" y="3448050"/>
            <a:ext cx="9794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4.1941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5214938" y="2495550"/>
            <a:ext cx="147637" cy="161925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5257800" y="2438400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Vac-sa-va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4800600" y="2667000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LAN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4214813" y="3052763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HUNG-GA-RI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724400" y="2667000"/>
            <a:ext cx="1600200" cy="685800"/>
          </a:xfrm>
          <a:prstGeom prst="irregularSeal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9.1939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 rot="-393153">
            <a:off x="1204913" y="2862263"/>
            <a:ext cx="9794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 rot="-393153">
            <a:off x="762000" y="2514600"/>
            <a:ext cx="9794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5.1940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2949575" y="2506663"/>
            <a:ext cx="9794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ĐỨC</a:t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3457575" y="2319338"/>
            <a:ext cx="147638" cy="161925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3252788" y="2286000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Bec-lin</a:t>
            </a:r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3124200" y="2743200"/>
            <a:ext cx="914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TIỆP KHẮC</a:t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2667000" y="2671763"/>
            <a:ext cx="147638" cy="161925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133600" y="2733675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Muy-nich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5157788" y="2438400"/>
            <a:ext cx="255587" cy="25717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3400425" y="2262188"/>
            <a:ext cx="255588" cy="25717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352800" y="3128963"/>
            <a:ext cx="533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ÁO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709613" y="1833563"/>
            <a:ext cx="6223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1574800" y="1797050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 MẠCH</a:t>
            </a:r>
            <a:endParaRPr/>
          </a:p>
        </p:txBody>
      </p:sp>
      <p:sp>
        <p:nvSpPr>
          <p:cNvPr id="236" name="Google Shape;236;p8"/>
          <p:cNvSpPr txBox="1"/>
          <p:nvPr/>
        </p:nvSpPr>
        <p:spPr>
          <a:xfrm rot="-393153">
            <a:off x="1762125" y="1928813"/>
            <a:ext cx="9794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4. 1940</a:t>
            </a:r>
            <a:endParaRPr/>
          </a:p>
        </p:txBody>
      </p:sp>
      <p:sp>
        <p:nvSpPr>
          <p:cNvPr id="237" name="Google Shape;237;p8"/>
          <p:cNvSpPr txBox="1"/>
          <p:nvPr/>
        </p:nvSpPr>
        <p:spPr>
          <a:xfrm>
            <a:off x="2295525" y="2362200"/>
            <a:ext cx="9794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5.1940</a:t>
            </a:r>
            <a:endParaRPr/>
          </a:p>
        </p:txBody>
      </p:sp>
      <p:sp>
        <p:nvSpPr>
          <p:cNvPr id="238" name="Google Shape;238;p8"/>
          <p:cNvSpPr txBox="1"/>
          <p:nvPr/>
        </p:nvSpPr>
        <p:spPr>
          <a:xfrm>
            <a:off x="1395413" y="2124075"/>
            <a:ext cx="9794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6.1940</a:t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 rot="6068199">
            <a:off x="4614862" y="2070101"/>
            <a:ext cx="136525" cy="91440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 rot="8317606" flipH="1">
            <a:off x="5408613" y="2162175"/>
            <a:ext cx="74612" cy="46355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 rot="4291565">
            <a:off x="4598988" y="2576513"/>
            <a:ext cx="117475" cy="517525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 rot="4821679">
            <a:off x="2327275" y="1139825"/>
            <a:ext cx="84138" cy="573088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 rot="8317606" flipH="1">
            <a:off x="2667000" y="704850"/>
            <a:ext cx="74613" cy="46355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 rot="4821679">
            <a:off x="4016375" y="84138"/>
            <a:ext cx="84137" cy="573088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2819400" y="1905000"/>
            <a:ext cx="36513" cy="45720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 rot="-4559183">
            <a:off x="2151856" y="2321719"/>
            <a:ext cx="109538" cy="52070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 rot="-6276918">
            <a:off x="2459038" y="2070100"/>
            <a:ext cx="80962" cy="560388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 rot="-6276918">
            <a:off x="1331913" y="2268537"/>
            <a:ext cx="77788" cy="1122363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 rot="-5535895">
            <a:off x="1016000" y="2036763"/>
            <a:ext cx="85725" cy="1412875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 rot="-7178771">
            <a:off x="1564481" y="2466182"/>
            <a:ext cx="79375" cy="741362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 rot="9137344" flipH="1">
            <a:off x="3849688" y="3141663"/>
            <a:ext cx="112712" cy="33655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rot="6897862">
            <a:off x="4346575" y="3063875"/>
            <a:ext cx="88900" cy="40005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 rot="-10231686">
            <a:off x="4876800" y="3273425"/>
            <a:ext cx="76200" cy="422275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 rot="9363150">
            <a:off x="5127625" y="3846513"/>
            <a:ext cx="84138" cy="654050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5867400" y="5162550"/>
            <a:ext cx="9794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9.1940</a:t>
            </a:r>
            <a:endParaRPr/>
          </a:p>
        </p:txBody>
      </p:sp>
      <p:sp>
        <p:nvSpPr>
          <p:cNvPr id="256" name="Google Shape;256;p8"/>
          <p:cNvSpPr txBox="1"/>
          <p:nvPr/>
        </p:nvSpPr>
        <p:spPr>
          <a:xfrm>
            <a:off x="6205538" y="5286375"/>
            <a:ext cx="1371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CẬP</a:t>
            </a:r>
            <a:endParaRPr sz="1600" b="1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23813" y="6519863"/>
            <a:ext cx="9191625" cy="3968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LƯỢC ĐỒ QUÂN ĐỨC ĐÁNH CHIẾM CHÂU ÂU (1939-1941)</a:t>
            </a:r>
            <a:endParaRPr b="1"/>
          </a:p>
        </p:txBody>
      </p:sp>
      <p:sp>
        <p:nvSpPr>
          <p:cNvPr id="258" name="Google Shape;258;p8"/>
          <p:cNvSpPr/>
          <p:nvPr/>
        </p:nvSpPr>
        <p:spPr>
          <a:xfrm>
            <a:off x="57150" y="5791200"/>
            <a:ext cx="91440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4114800" y="5824538"/>
            <a:ext cx="1096963" cy="182562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5181600" y="5791200"/>
            <a:ext cx="39624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vùng bị phát xít Đức chiếm (1939-1940)</a:t>
            </a:r>
            <a:endParaRPr/>
          </a:p>
        </p:txBody>
      </p:sp>
      <p:sp>
        <p:nvSpPr>
          <p:cNvPr id="261" name="Google Shape;261;p8"/>
          <p:cNvSpPr/>
          <p:nvPr/>
        </p:nvSpPr>
        <p:spPr>
          <a:xfrm>
            <a:off x="122238" y="6048375"/>
            <a:ext cx="1096962" cy="1825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22238" y="5824538"/>
            <a:ext cx="1096962" cy="18256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1257300" y="5791200"/>
            <a:ext cx="1928813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trung lập</a:t>
            </a: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1266825" y="6019800"/>
            <a:ext cx="6962775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 thổ của Đức, I-ta-li-a và đồng minh của Đức trước khi nổ ra chiến tranh</a:t>
            </a:r>
            <a:endParaRPr/>
          </a:p>
        </p:txBody>
      </p:sp>
      <p:sp>
        <p:nvSpPr>
          <p:cNvPr id="265" name="Google Shape;265;p8"/>
          <p:cNvSpPr/>
          <p:nvPr/>
        </p:nvSpPr>
        <p:spPr>
          <a:xfrm rot="5831720">
            <a:off x="462757" y="6125369"/>
            <a:ext cx="177800" cy="573087"/>
          </a:xfrm>
          <a:custGeom>
            <a:avLst/>
            <a:gdLst/>
            <a:ahLst/>
            <a:cxnLst/>
            <a:rect l="l" t="t" r="r" b="b"/>
            <a:pathLst>
              <a:path w="240" h="1440" extrusionOk="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333300"/>
          </a:solidFill>
          <a:ln w="9525" cap="flat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1295400" y="6243638"/>
            <a:ext cx="25146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tấn công của quân Đức</a:t>
            </a:r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2895600" y="5334000"/>
            <a:ext cx="3352800" cy="4667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trận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1560</Words>
  <Application>Microsoft Office PowerPoint</Application>
  <PresentationFormat>On-screen Show (4:3)</PresentationFormat>
  <Paragraphs>191</Paragraphs>
  <Slides>32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.VnTifani HeavyH</vt:lpstr>
      <vt:lpstr>Arial</vt:lpstr>
      <vt:lpstr>Calibri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I. NGUYÊN NHÂN BÙNG NỔ CHIẾN TRANH THẾ GIỚI THỨ HAI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Bom nguyên tử ném xuống Nagasaki  (Nhật Bản) năm 1945. Hai quả bom đã giết lập tức 140.000 người dân Hiroshima  và 74.000 người vô tội ở Nagasaki, để lại những hậu quả khủng khiếp cho nhiều thế hệ. </vt:lpstr>
      <vt:lpstr>PowerPoint Presentation</vt:lpstr>
      <vt:lpstr>PowerPoint Presentation</vt:lpstr>
      <vt:lpstr>Chiến trường sau những trận đánh…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Linh</dc:creator>
  <cp:lastModifiedBy>Admin</cp:lastModifiedBy>
  <cp:revision>8</cp:revision>
  <dcterms:created xsi:type="dcterms:W3CDTF">2006-08-16T00:00:00Z</dcterms:created>
  <dcterms:modified xsi:type="dcterms:W3CDTF">2021-12-26T05:22:19Z</dcterms:modified>
</cp:coreProperties>
</file>